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56" r:id="rId3"/>
    <p:sldId id="315" r:id="rId4"/>
    <p:sldId id="331" r:id="rId5"/>
    <p:sldId id="332" r:id="rId6"/>
    <p:sldId id="333" r:id="rId7"/>
    <p:sldId id="334" r:id="rId8"/>
    <p:sldId id="335" r:id="rId9"/>
    <p:sldId id="327" r:id="rId10"/>
    <p:sldId id="338" r:id="rId11"/>
    <p:sldId id="328" r:id="rId12"/>
    <p:sldId id="323" r:id="rId13"/>
    <p:sldId id="337" r:id="rId14"/>
    <p:sldId id="336" r:id="rId15"/>
    <p:sldId id="340" r:id="rId16"/>
    <p:sldId id="341" r:id="rId17"/>
    <p:sldId id="342" r:id="rId18"/>
    <p:sldId id="343" r:id="rId19"/>
  </p:sldIdLst>
  <p:sldSz cx="9144000" cy="5143500" type="screen16x9"/>
  <p:notesSz cx="6858000" cy="9144000"/>
  <p:embeddedFontLst>
    <p:embeddedFont>
      <p:font typeface="McLaren" panose="020B0604020202020204" charset="0"/>
      <p:regular r:id="rId21"/>
    </p:embeddedFont>
    <p:embeddedFont>
      <p:font typeface="Segoe Print" panose="02000600000000000000" pitchFamily="2" charset="0"/>
      <p:regular r:id="rId22"/>
      <p:bold r:id="rId23"/>
    </p:embeddedFont>
    <p:embeddedFont>
      <p:font typeface="Bahiana" panose="020B0604020202020204" charset="0"/>
      <p:regular r:id="rId24"/>
    </p:embeddedFont>
    <p:embeddedFont>
      <p:font typeface="MV Boli" panose="02000500030200090000" pitchFamily="2" charset="0"/>
      <p:regular r:id="rId25"/>
    </p:embeddedFont>
    <p:embeddedFont>
      <p:font typeface="Bahianit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73FA1-751D-4851-9389-02AA26FF04DB}">
  <a:tblStyle styleId="{93273FA1-751D-4851-9389-02AA26FF04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882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78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g1253fd09055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0" name="Google Shape;3360;g1253fd09055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49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g1253fd09055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0" name="Google Shape;3360;g1253fd09055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91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g1253fd09055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0" name="Google Shape;3360;g1253fd09055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39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28935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26215" y="1989383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04504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2050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37075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761301">
            <a:off x="1544716" y="418236"/>
            <a:ext cx="6054567" cy="4594668"/>
            <a:chOff x="3202475" y="965788"/>
            <a:chExt cx="2029100" cy="1539875"/>
          </a:xfrm>
        </p:grpSpPr>
        <p:sp>
          <p:nvSpPr>
            <p:cNvPr id="15" name="Google Shape;15;p2"/>
            <p:cNvSpPr/>
            <p:nvPr/>
          </p:nvSpPr>
          <p:spPr>
            <a:xfrm>
              <a:off x="3202475" y="965788"/>
              <a:ext cx="2029100" cy="1539875"/>
            </a:xfrm>
            <a:custGeom>
              <a:avLst/>
              <a:gdLst/>
              <a:ahLst/>
              <a:cxnLst/>
              <a:rect l="l" t="t" r="r" b="b"/>
              <a:pathLst>
                <a:path w="81164" h="61595" extrusionOk="0">
                  <a:moveTo>
                    <a:pt x="71419" y="0"/>
                  </a:moveTo>
                  <a:cubicBezTo>
                    <a:pt x="66713" y="0"/>
                    <a:pt x="62743" y="4699"/>
                    <a:pt x="60562" y="8401"/>
                  </a:cubicBezTo>
                  <a:cubicBezTo>
                    <a:pt x="58902" y="11221"/>
                    <a:pt x="56106" y="12484"/>
                    <a:pt x="54016" y="12484"/>
                  </a:cubicBezTo>
                  <a:cubicBezTo>
                    <a:pt x="52762" y="12484"/>
                    <a:pt x="51762" y="12029"/>
                    <a:pt x="51414" y="11183"/>
                  </a:cubicBezTo>
                  <a:cubicBezTo>
                    <a:pt x="50487" y="8928"/>
                    <a:pt x="53670" y="5544"/>
                    <a:pt x="52091" y="2712"/>
                  </a:cubicBezTo>
                  <a:cubicBezTo>
                    <a:pt x="51534" y="1717"/>
                    <a:pt x="50537" y="1233"/>
                    <a:pt x="49492" y="1233"/>
                  </a:cubicBezTo>
                  <a:cubicBezTo>
                    <a:pt x="47482" y="1233"/>
                    <a:pt x="45296" y="3024"/>
                    <a:pt x="45725" y="6421"/>
                  </a:cubicBezTo>
                  <a:cubicBezTo>
                    <a:pt x="46161" y="9877"/>
                    <a:pt x="44352" y="12210"/>
                    <a:pt x="42115" y="12210"/>
                  </a:cubicBezTo>
                  <a:cubicBezTo>
                    <a:pt x="41010" y="12210"/>
                    <a:pt x="39801" y="11641"/>
                    <a:pt x="38708" y="10356"/>
                  </a:cubicBezTo>
                  <a:cubicBezTo>
                    <a:pt x="36041" y="7245"/>
                    <a:pt x="31127" y="1936"/>
                    <a:pt x="27313" y="1936"/>
                  </a:cubicBezTo>
                  <a:cubicBezTo>
                    <a:pt x="26396" y="1936"/>
                    <a:pt x="25541" y="2243"/>
                    <a:pt x="24798" y="2963"/>
                  </a:cubicBezTo>
                  <a:cubicBezTo>
                    <a:pt x="20938" y="6672"/>
                    <a:pt x="30487" y="12787"/>
                    <a:pt x="31815" y="15569"/>
                  </a:cubicBezTo>
                  <a:cubicBezTo>
                    <a:pt x="32709" y="17441"/>
                    <a:pt x="29825" y="17747"/>
                    <a:pt x="27842" y="17747"/>
                  </a:cubicBezTo>
                  <a:cubicBezTo>
                    <a:pt x="26878" y="17747"/>
                    <a:pt x="26126" y="17674"/>
                    <a:pt x="26126" y="17674"/>
                  </a:cubicBezTo>
                  <a:cubicBezTo>
                    <a:pt x="21403" y="16954"/>
                    <a:pt x="16749" y="16466"/>
                    <a:pt x="12720" y="16466"/>
                  </a:cubicBezTo>
                  <a:cubicBezTo>
                    <a:pt x="5675" y="16466"/>
                    <a:pt x="541" y="17958"/>
                    <a:pt x="286" y="22311"/>
                  </a:cubicBezTo>
                  <a:cubicBezTo>
                    <a:pt x="0" y="27155"/>
                    <a:pt x="3603" y="28473"/>
                    <a:pt x="8489" y="28473"/>
                  </a:cubicBezTo>
                  <a:cubicBezTo>
                    <a:pt x="10024" y="28473"/>
                    <a:pt x="11686" y="28343"/>
                    <a:pt x="13394" y="28151"/>
                  </a:cubicBezTo>
                  <a:cubicBezTo>
                    <a:pt x="13921" y="28092"/>
                    <a:pt x="14409" y="28064"/>
                    <a:pt x="14860" y="28064"/>
                  </a:cubicBezTo>
                  <a:cubicBezTo>
                    <a:pt x="20538" y="28064"/>
                    <a:pt x="20230" y="32416"/>
                    <a:pt x="16051" y="32787"/>
                  </a:cubicBezTo>
                  <a:cubicBezTo>
                    <a:pt x="11539" y="33188"/>
                    <a:pt x="10011" y="36472"/>
                    <a:pt x="11690" y="38978"/>
                  </a:cubicBezTo>
                  <a:cubicBezTo>
                    <a:pt x="12099" y="39592"/>
                    <a:pt x="12708" y="39840"/>
                    <a:pt x="13452" y="39840"/>
                  </a:cubicBezTo>
                  <a:cubicBezTo>
                    <a:pt x="16261" y="39840"/>
                    <a:pt x="20990" y="36302"/>
                    <a:pt x="24121" y="35569"/>
                  </a:cubicBezTo>
                  <a:cubicBezTo>
                    <a:pt x="24508" y="35479"/>
                    <a:pt x="24876" y="35437"/>
                    <a:pt x="25224" y="35437"/>
                  </a:cubicBezTo>
                  <a:cubicBezTo>
                    <a:pt x="28452" y="35437"/>
                    <a:pt x="29881" y="39113"/>
                    <a:pt x="27981" y="42462"/>
                  </a:cubicBezTo>
                  <a:cubicBezTo>
                    <a:pt x="25850" y="46171"/>
                    <a:pt x="17855" y="59279"/>
                    <a:pt x="25550" y="61409"/>
                  </a:cubicBezTo>
                  <a:cubicBezTo>
                    <a:pt x="26009" y="61535"/>
                    <a:pt x="26445" y="61595"/>
                    <a:pt x="26858" y="61595"/>
                  </a:cubicBezTo>
                  <a:cubicBezTo>
                    <a:pt x="33338" y="61595"/>
                    <a:pt x="34283" y="46931"/>
                    <a:pt x="35650" y="44316"/>
                  </a:cubicBezTo>
                  <a:cubicBezTo>
                    <a:pt x="36141" y="43376"/>
                    <a:pt x="36891" y="42979"/>
                    <a:pt x="37796" y="42979"/>
                  </a:cubicBezTo>
                  <a:cubicBezTo>
                    <a:pt x="39566" y="42979"/>
                    <a:pt x="41931" y="44497"/>
                    <a:pt x="44121" y="46422"/>
                  </a:cubicBezTo>
                  <a:cubicBezTo>
                    <a:pt x="45181" y="47354"/>
                    <a:pt x="46157" y="47774"/>
                    <a:pt x="46952" y="47774"/>
                  </a:cubicBezTo>
                  <a:cubicBezTo>
                    <a:pt x="48660" y="47774"/>
                    <a:pt x="49538" y="45837"/>
                    <a:pt x="48632" y="42863"/>
                  </a:cubicBezTo>
                  <a:cubicBezTo>
                    <a:pt x="47921" y="40515"/>
                    <a:pt x="48962" y="39424"/>
                    <a:pt x="50732" y="39424"/>
                  </a:cubicBezTo>
                  <a:cubicBezTo>
                    <a:pt x="52270" y="39424"/>
                    <a:pt x="54358" y="40247"/>
                    <a:pt x="56327" y="41785"/>
                  </a:cubicBezTo>
                  <a:cubicBezTo>
                    <a:pt x="59047" y="43909"/>
                    <a:pt x="63058" y="46385"/>
                    <a:pt x="66099" y="46385"/>
                  </a:cubicBezTo>
                  <a:cubicBezTo>
                    <a:pt x="67793" y="46385"/>
                    <a:pt x="69186" y="45616"/>
                    <a:pt x="69886" y="43589"/>
                  </a:cubicBezTo>
                  <a:cubicBezTo>
                    <a:pt x="72292" y="36597"/>
                    <a:pt x="59510" y="35043"/>
                    <a:pt x="59359" y="31183"/>
                  </a:cubicBezTo>
                  <a:cubicBezTo>
                    <a:pt x="59234" y="27349"/>
                    <a:pt x="70888" y="30406"/>
                    <a:pt x="71038" y="26822"/>
                  </a:cubicBezTo>
                  <a:cubicBezTo>
                    <a:pt x="71164" y="23238"/>
                    <a:pt x="60562" y="25243"/>
                    <a:pt x="59760" y="22587"/>
                  </a:cubicBezTo>
                  <a:cubicBezTo>
                    <a:pt x="58983" y="19930"/>
                    <a:pt x="66151" y="17925"/>
                    <a:pt x="72743" y="15294"/>
                  </a:cubicBezTo>
                  <a:cubicBezTo>
                    <a:pt x="80136" y="12336"/>
                    <a:pt x="81164" y="3790"/>
                    <a:pt x="74597" y="732"/>
                  </a:cubicBezTo>
                  <a:cubicBezTo>
                    <a:pt x="73510" y="224"/>
                    <a:pt x="72447" y="0"/>
                    <a:pt x="7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7175" dist="57150" dir="4620000" algn="bl" rotWithShape="0">
                <a:srgbClr val="000000">
                  <a:alpha val="4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82425" y="1581388"/>
              <a:ext cx="94650" cy="108025"/>
            </a:xfrm>
            <a:custGeom>
              <a:avLst/>
              <a:gdLst/>
              <a:ahLst/>
              <a:cxnLst/>
              <a:rect l="l" t="t" r="r" b="b"/>
              <a:pathLst>
                <a:path w="3786" h="4321" extrusionOk="0">
                  <a:moveTo>
                    <a:pt x="1824" y="1"/>
                  </a:moveTo>
                  <a:cubicBezTo>
                    <a:pt x="1751" y="1"/>
                    <a:pt x="1678" y="6"/>
                    <a:pt x="1605" y="18"/>
                  </a:cubicBezTo>
                  <a:cubicBezTo>
                    <a:pt x="653" y="143"/>
                    <a:pt x="1" y="1221"/>
                    <a:pt x="176" y="2399"/>
                  </a:cubicBezTo>
                  <a:cubicBezTo>
                    <a:pt x="315" y="3488"/>
                    <a:pt x="1098" y="4320"/>
                    <a:pt x="1988" y="4320"/>
                  </a:cubicBezTo>
                  <a:cubicBezTo>
                    <a:pt x="2060" y="4320"/>
                    <a:pt x="2133" y="4315"/>
                    <a:pt x="2206" y="4304"/>
                  </a:cubicBezTo>
                  <a:cubicBezTo>
                    <a:pt x="3159" y="4178"/>
                    <a:pt x="3785" y="3101"/>
                    <a:pt x="3635" y="1923"/>
                  </a:cubicBezTo>
                  <a:cubicBezTo>
                    <a:pt x="3473" y="812"/>
                    <a:pt x="2692" y="1"/>
                    <a:pt x="1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02475" y="1415213"/>
              <a:ext cx="54550" cy="46900"/>
            </a:xfrm>
            <a:custGeom>
              <a:avLst/>
              <a:gdLst/>
              <a:ahLst/>
              <a:cxnLst/>
              <a:rect l="l" t="t" r="r" b="b"/>
              <a:pathLst>
                <a:path w="2182" h="1876" extrusionOk="0">
                  <a:moveTo>
                    <a:pt x="1301" y="1"/>
                  </a:moveTo>
                  <a:cubicBezTo>
                    <a:pt x="1049" y="1"/>
                    <a:pt x="776" y="101"/>
                    <a:pt x="552" y="299"/>
                  </a:cubicBezTo>
                  <a:cubicBezTo>
                    <a:pt x="101" y="675"/>
                    <a:pt x="1" y="1276"/>
                    <a:pt x="302" y="1627"/>
                  </a:cubicBezTo>
                  <a:cubicBezTo>
                    <a:pt x="444" y="1794"/>
                    <a:pt x="654" y="1876"/>
                    <a:pt x="884" y="1876"/>
                  </a:cubicBezTo>
                  <a:cubicBezTo>
                    <a:pt x="1139" y="1876"/>
                    <a:pt x="1418" y="1775"/>
                    <a:pt x="1655" y="1577"/>
                  </a:cubicBezTo>
                  <a:cubicBezTo>
                    <a:pt x="2081" y="1176"/>
                    <a:pt x="2181" y="600"/>
                    <a:pt x="1881" y="249"/>
                  </a:cubicBezTo>
                  <a:cubicBezTo>
                    <a:pt x="1738" y="82"/>
                    <a:pt x="1528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06125" y="1289688"/>
              <a:ext cx="65175" cy="51125"/>
            </a:xfrm>
            <a:custGeom>
              <a:avLst/>
              <a:gdLst/>
              <a:ahLst/>
              <a:cxnLst/>
              <a:rect l="l" t="t" r="r" b="b"/>
              <a:pathLst>
                <a:path w="2607" h="2045" extrusionOk="0">
                  <a:moveTo>
                    <a:pt x="1512" y="1"/>
                  </a:moveTo>
                  <a:cubicBezTo>
                    <a:pt x="1291" y="1"/>
                    <a:pt x="1054" y="59"/>
                    <a:pt x="827" y="182"/>
                  </a:cubicBezTo>
                  <a:cubicBezTo>
                    <a:pt x="251" y="483"/>
                    <a:pt x="0" y="1135"/>
                    <a:pt x="251" y="1611"/>
                  </a:cubicBezTo>
                  <a:cubicBezTo>
                    <a:pt x="406" y="1890"/>
                    <a:pt x="724" y="2044"/>
                    <a:pt x="1081" y="2044"/>
                  </a:cubicBezTo>
                  <a:cubicBezTo>
                    <a:pt x="1300" y="2044"/>
                    <a:pt x="1535" y="1986"/>
                    <a:pt x="1754" y="1861"/>
                  </a:cubicBezTo>
                  <a:cubicBezTo>
                    <a:pt x="2356" y="1561"/>
                    <a:pt x="2607" y="909"/>
                    <a:pt x="2356" y="458"/>
                  </a:cubicBezTo>
                  <a:cubicBezTo>
                    <a:pt x="2200" y="161"/>
                    <a:pt x="1878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87450" y="1144863"/>
              <a:ext cx="53275" cy="45075"/>
            </a:xfrm>
            <a:custGeom>
              <a:avLst/>
              <a:gdLst/>
              <a:ahLst/>
              <a:cxnLst/>
              <a:rect l="l" t="t" r="r" b="b"/>
              <a:pathLst>
                <a:path w="2131" h="1803" extrusionOk="0">
                  <a:moveTo>
                    <a:pt x="859" y="1"/>
                  </a:moveTo>
                  <a:cubicBezTo>
                    <a:pt x="626" y="1"/>
                    <a:pt x="411" y="88"/>
                    <a:pt x="276" y="261"/>
                  </a:cubicBezTo>
                  <a:cubicBezTo>
                    <a:pt x="0" y="612"/>
                    <a:pt x="101" y="1163"/>
                    <a:pt x="552" y="1539"/>
                  </a:cubicBezTo>
                  <a:cubicBezTo>
                    <a:pt x="765" y="1714"/>
                    <a:pt x="1015" y="1802"/>
                    <a:pt x="1247" y="1802"/>
                  </a:cubicBezTo>
                  <a:cubicBezTo>
                    <a:pt x="1479" y="1802"/>
                    <a:pt x="1692" y="1714"/>
                    <a:pt x="1830" y="1539"/>
                  </a:cubicBezTo>
                  <a:cubicBezTo>
                    <a:pt x="2131" y="1188"/>
                    <a:pt x="2005" y="637"/>
                    <a:pt x="1579" y="286"/>
                  </a:cubicBezTo>
                  <a:cubicBezTo>
                    <a:pt x="1363" y="95"/>
                    <a:pt x="1100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100" y="1043538"/>
              <a:ext cx="99350" cy="213125"/>
            </a:xfrm>
            <a:custGeom>
              <a:avLst/>
              <a:gdLst/>
              <a:ahLst/>
              <a:cxnLst/>
              <a:rect l="l" t="t" r="r" b="b"/>
              <a:pathLst>
                <a:path w="3974" h="8525" extrusionOk="0">
                  <a:moveTo>
                    <a:pt x="1580" y="1"/>
                  </a:moveTo>
                  <a:cubicBezTo>
                    <a:pt x="1169" y="1"/>
                    <a:pt x="772" y="397"/>
                    <a:pt x="1091" y="805"/>
                  </a:cubicBezTo>
                  <a:cubicBezTo>
                    <a:pt x="2720" y="2985"/>
                    <a:pt x="2119" y="5667"/>
                    <a:pt x="365" y="7572"/>
                  </a:cubicBezTo>
                  <a:cubicBezTo>
                    <a:pt x="0" y="7975"/>
                    <a:pt x="370" y="8524"/>
                    <a:pt x="776" y="8524"/>
                  </a:cubicBezTo>
                  <a:cubicBezTo>
                    <a:pt x="901" y="8524"/>
                    <a:pt x="1030" y="8472"/>
                    <a:pt x="1142" y="8349"/>
                  </a:cubicBezTo>
                  <a:cubicBezTo>
                    <a:pt x="3197" y="6118"/>
                    <a:pt x="3974" y="2835"/>
                    <a:pt x="2044" y="229"/>
                  </a:cubicBezTo>
                  <a:cubicBezTo>
                    <a:pt x="1920" y="68"/>
                    <a:pt x="1748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11550" y="1981738"/>
              <a:ext cx="206325" cy="90250"/>
            </a:xfrm>
            <a:custGeom>
              <a:avLst/>
              <a:gdLst/>
              <a:ahLst/>
              <a:cxnLst/>
              <a:rect l="l" t="t" r="r" b="b"/>
              <a:pathLst>
                <a:path w="8253" h="3610" extrusionOk="0">
                  <a:moveTo>
                    <a:pt x="790" y="1"/>
                  </a:moveTo>
                  <a:cubicBezTo>
                    <a:pt x="391" y="1"/>
                    <a:pt x="1" y="392"/>
                    <a:pt x="300" y="796"/>
                  </a:cubicBezTo>
                  <a:cubicBezTo>
                    <a:pt x="1466" y="2443"/>
                    <a:pt x="3256" y="3609"/>
                    <a:pt x="5146" y="3609"/>
                  </a:cubicBezTo>
                  <a:cubicBezTo>
                    <a:pt x="6016" y="3609"/>
                    <a:pt x="6907" y="3362"/>
                    <a:pt x="7768" y="2801"/>
                  </a:cubicBezTo>
                  <a:cubicBezTo>
                    <a:pt x="8253" y="2485"/>
                    <a:pt x="7941" y="1762"/>
                    <a:pt x="7472" y="1762"/>
                  </a:cubicBezTo>
                  <a:cubicBezTo>
                    <a:pt x="7383" y="1762"/>
                    <a:pt x="7288" y="1789"/>
                    <a:pt x="7192" y="1849"/>
                  </a:cubicBezTo>
                  <a:cubicBezTo>
                    <a:pt x="6503" y="2300"/>
                    <a:pt x="5795" y="2498"/>
                    <a:pt x="5104" y="2498"/>
                  </a:cubicBezTo>
                  <a:cubicBezTo>
                    <a:pt x="3608" y="2498"/>
                    <a:pt x="2195" y="1565"/>
                    <a:pt x="1252" y="245"/>
                  </a:cubicBezTo>
                  <a:cubicBezTo>
                    <a:pt x="1132" y="72"/>
                    <a:pt x="960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81675" y="2270138"/>
              <a:ext cx="98650" cy="178425"/>
            </a:xfrm>
            <a:custGeom>
              <a:avLst/>
              <a:gdLst/>
              <a:ahLst/>
              <a:cxnLst/>
              <a:rect l="l" t="t" r="r" b="b"/>
              <a:pathLst>
                <a:path w="3946" h="7137" extrusionOk="0">
                  <a:moveTo>
                    <a:pt x="1593" y="1"/>
                  </a:moveTo>
                  <a:cubicBezTo>
                    <a:pt x="1430" y="1"/>
                    <a:pt x="1272" y="84"/>
                    <a:pt x="1179" y="288"/>
                  </a:cubicBezTo>
                  <a:cubicBezTo>
                    <a:pt x="1" y="2769"/>
                    <a:pt x="26" y="6027"/>
                    <a:pt x="3058" y="7105"/>
                  </a:cubicBezTo>
                  <a:cubicBezTo>
                    <a:pt x="3121" y="7126"/>
                    <a:pt x="3180" y="7136"/>
                    <a:pt x="3235" y="7136"/>
                  </a:cubicBezTo>
                  <a:cubicBezTo>
                    <a:pt x="3759" y="7136"/>
                    <a:pt x="3946" y="6254"/>
                    <a:pt x="3334" y="6027"/>
                  </a:cubicBezTo>
                  <a:cubicBezTo>
                    <a:pt x="1128" y="5250"/>
                    <a:pt x="1254" y="2669"/>
                    <a:pt x="2131" y="839"/>
                  </a:cubicBezTo>
                  <a:cubicBezTo>
                    <a:pt x="2338" y="408"/>
                    <a:pt x="1952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55200" y="1420238"/>
              <a:ext cx="235750" cy="111000"/>
            </a:xfrm>
            <a:custGeom>
              <a:avLst/>
              <a:gdLst/>
              <a:ahLst/>
              <a:cxnLst/>
              <a:rect l="l" t="t" r="r" b="b"/>
              <a:pathLst>
                <a:path w="9430" h="4440" extrusionOk="0">
                  <a:moveTo>
                    <a:pt x="6868" y="0"/>
                  </a:moveTo>
                  <a:cubicBezTo>
                    <a:pt x="4086" y="0"/>
                    <a:pt x="898" y="836"/>
                    <a:pt x="107" y="3757"/>
                  </a:cubicBezTo>
                  <a:cubicBezTo>
                    <a:pt x="1" y="4167"/>
                    <a:pt x="346" y="4439"/>
                    <a:pt x="678" y="4439"/>
                  </a:cubicBezTo>
                  <a:cubicBezTo>
                    <a:pt x="895" y="4439"/>
                    <a:pt x="1106" y="4324"/>
                    <a:pt x="1185" y="4058"/>
                  </a:cubicBezTo>
                  <a:cubicBezTo>
                    <a:pt x="1820" y="1690"/>
                    <a:pt x="4482" y="1096"/>
                    <a:pt x="6796" y="1096"/>
                  </a:cubicBezTo>
                  <a:cubicBezTo>
                    <a:pt x="7494" y="1096"/>
                    <a:pt x="8160" y="1150"/>
                    <a:pt x="8729" y="1226"/>
                  </a:cubicBezTo>
                  <a:cubicBezTo>
                    <a:pt x="8759" y="1230"/>
                    <a:pt x="8787" y="1232"/>
                    <a:pt x="8814" y="1232"/>
                  </a:cubicBezTo>
                  <a:cubicBezTo>
                    <a:pt x="9429" y="1232"/>
                    <a:pt x="9401" y="195"/>
                    <a:pt x="8729" y="123"/>
                  </a:cubicBezTo>
                  <a:cubicBezTo>
                    <a:pt x="8155" y="47"/>
                    <a:pt x="7523" y="0"/>
                    <a:pt x="6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18400" y="1042713"/>
              <a:ext cx="218100" cy="105875"/>
            </a:xfrm>
            <a:custGeom>
              <a:avLst/>
              <a:gdLst/>
              <a:ahLst/>
              <a:cxnLst/>
              <a:rect l="l" t="t" r="r" b="b"/>
              <a:pathLst>
                <a:path w="8724" h="4235" extrusionOk="0">
                  <a:moveTo>
                    <a:pt x="2880" y="0"/>
                  </a:moveTo>
                  <a:cubicBezTo>
                    <a:pt x="2029" y="0"/>
                    <a:pt x="1186" y="286"/>
                    <a:pt x="411" y="988"/>
                  </a:cubicBezTo>
                  <a:cubicBezTo>
                    <a:pt x="1" y="1360"/>
                    <a:pt x="398" y="1914"/>
                    <a:pt x="843" y="1914"/>
                  </a:cubicBezTo>
                  <a:cubicBezTo>
                    <a:pt x="968" y="1914"/>
                    <a:pt x="1098" y="1870"/>
                    <a:pt x="1213" y="1765"/>
                  </a:cubicBezTo>
                  <a:cubicBezTo>
                    <a:pt x="1752" y="1265"/>
                    <a:pt x="2341" y="1061"/>
                    <a:pt x="2943" y="1061"/>
                  </a:cubicBezTo>
                  <a:cubicBezTo>
                    <a:pt x="4723" y="1061"/>
                    <a:pt x="6612" y="2847"/>
                    <a:pt x="7604" y="4046"/>
                  </a:cubicBezTo>
                  <a:cubicBezTo>
                    <a:pt x="7713" y="4179"/>
                    <a:pt x="7841" y="4235"/>
                    <a:pt x="7967" y="4235"/>
                  </a:cubicBezTo>
                  <a:cubicBezTo>
                    <a:pt x="8359" y="4235"/>
                    <a:pt x="8723" y="3687"/>
                    <a:pt x="8381" y="3269"/>
                  </a:cubicBezTo>
                  <a:cubicBezTo>
                    <a:pt x="7116" y="1736"/>
                    <a:pt x="4975" y="0"/>
                    <a:pt x="2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96850" y="1144913"/>
              <a:ext cx="1287625" cy="1129925"/>
            </a:xfrm>
            <a:custGeom>
              <a:avLst/>
              <a:gdLst/>
              <a:ahLst/>
              <a:cxnLst/>
              <a:rect l="l" t="t" r="r" b="b"/>
              <a:pathLst>
                <a:path w="51505" h="45197" extrusionOk="0">
                  <a:moveTo>
                    <a:pt x="32524" y="0"/>
                  </a:moveTo>
                  <a:cubicBezTo>
                    <a:pt x="32494" y="0"/>
                    <a:pt x="32463" y="3"/>
                    <a:pt x="32431" y="8"/>
                  </a:cubicBezTo>
                  <a:cubicBezTo>
                    <a:pt x="30602" y="309"/>
                    <a:pt x="30201" y="6700"/>
                    <a:pt x="27168" y="7327"/>
                  </a:cubicBezTo>
                  <a:cubicBezTo>
                    <a:pt x="26981" y="7365"/>
                    <a:pt x="26800" y="7383"/>
                    <a:pt x="26626" y="7383"/>
                  </a:cubicBezTo>
                  <a:cubicBezTo>
                    <a:pt x="24031" y="7383"/>
                    <a:pt x="22798" y="3362"/>
                    <a:pt x="20134" y="3362"/>
                  </a:cubicBezTo>
                  <a:cubicBezTo>
                    <a:pt x="20082" y="3362"/>
                    <a:pt x="20029" y="3363"/>
                    <a:pt x="19975" y="3367"/>
                  </a:cubicBezTo>
                  <a:cubicBezTo>
                    <a:pt x="16993" y="3517"/>
                    <a:pt x="20176" y="8254"/>
                    <a:pt x="19975" y="10810"/>
                  </a:cubicBezTo>
                  <a:cubicBezTo>
                    <a:pt x="19750" y="13342"/>
                    <a:pt x="12331" y="13266"/>
                    <a:pt x="6166" y="13692"/>
                  </a:cubicBezTo>
                  <a:cubicBezTo>
                    <a:pt x="0" y="14119"/>
                    <a:pt x="4085" y="17778"/>
                    <a:pt x="6166" y="19607"/>
                  </a:cubicBezTo>
                  <a:cubicBezTo>
                    <a:pt x="8246" y="21462"/>
                    <a:pt x="7845" y="23567"/>
                    <a:pt x="7018" y="24770"/>
                  </a:cubicBezTo>
                  <a:cubicBezTo>
                    <a:pt x="5768" y="26575"/>
                    <a:pt x="6841" y="26763"/>
                    <a:pt x="7344" y="26763"/>
                  </a:cubicBezTo>
                  <a:cubicBezTo>
                    <a:pt x="7476" y="26763"/>
                    <a:pt x="7569" y="26750"/>
                    <a:pt x="7569" y="26750"/>
                  </a:cubicBezTo>
                  <a:cubicBezTo>
                    <a:pt x="8110" y="26683"/>
                    <a:pt x="8613" y="26651"/>
                    <a:pt x="9083" y="26651"/>
                  </a:cubicBezTo>
                  <a:cubicBezTo>
                    <a:pt x="12990" y="26651"/>
                    <a:pt x="14547" y="28887"/>
                    <a:pt x="15464" y="31863"/>
                  </a:cubicBezTo>
                  <a:cubicBezTo>
                    <a:pt x="16516" y="35196"/>
                    <a:pt x="10777" y="41888"/>
                    <a:pt x="11103" y="44294"/>
                  </a:cubicBezTo>
                  <a:cubicBezTo>
                    <a:pt x="11193" y="44909"/>
                    <a:pt x="11495" y="45196"/>
                    <a:pt x="11913" y="45196"/>
                  </a:cubicBezTo>
                  <a:cubicBezTo>
                    <a:pt x="13130" y="45196"/>
                    <a:pt x="15325" y="42755"/>
                    <a:pt x="16090" y="38856"/>
                  </a:cubicBezTo>
                  <a:cubicBezTo>
                    <a:pt x="16834" y="35175"/>
                    <a:pt x="18352" y="33418"/>
                    <a:pt x="20618" y="33418"/>
                  </a:cubicBezTo>
                  <a:cubicBezTo>
                    <a:pt x="21561" y="33418"/>
                    <a:pt x="22634" y="33722"/>
                    <a:pt x="23835" y="34319"/>
                  </a:cubicBezTo>
                  <a:cubicBezTo>
                    <a:pt x="25684" y="35238"/>
                    <a:pt x="27204" y="35807"/>
                    <a:pt x="28256" y="35807"/>
                  </a:cubicBezTo>
                  <a:cubicBezTo>
                    <a:pt x="29529" y="35807"/>
                    <a:pt x="30118" y="34974"/>
                    <a:pt x="29775" y="32916"/>
                  </a:cubicBezTo>
                  <a:cubicBezTo>
                    <a:pt x="29423" y="30821"/>
                    <a:pt x="31012" y="29988"/>
                    <a:pt x="33360" y="29988"/>
                  </a:cubicBezTo>
                  <a:cubicBezTo>
                    <a:pt x="35197" y="29988"/>
                    <a:pt x="37499" y="30497"/>
                    <a:pt x="39700" y="31312"/>
                  </a:cubicBezTo>
                  <a:cubicBezTo>
                    <a:pt x="40621" y="31651"/>
                    <a:pt x="41338" y="31797"/>
                    <a:pt x="41882" y="31797"/>
                  </a:cubicBezTo>
                  <a:cubicBezTo>
                    <a:pt x="44312" y="31797"/>
                    <a:pt x="43293" y="28876"/>
                    <a:pt x="41654" y="27176"/>
                  </a:cubicBezTo>
                  <a:cubicBezTo>
                    <a:pt x="39624" y="25071"/>
                    <a:pt x="39173" y="21838"/>
                    <a:pt x="45339" y="20585"/>
                  </a:cubicBezTo>
                  <a:cubicBezTo>
                    <a:pt x="51504" y="19332"/>
                    <a:pt x="43359" y="18279"/>
                    <a:pt x="40677" y="16525"/>
                  </a:cubicBezTo>
                  <a:cubicBezTo>
                    <a:pt x="37995" y="14745"/>
                    <a:pt x="48271" y="8254"/>
                    <a:pt x="46692" y="6374"/>
                  </a:cubicBezTo>
                  <a:cubicBezTo>
                    <a:pt x="46400" y="6021"/>
                    <a:pt x="45960" y="5878"/>
                    <a:pt x="45417" y="5878"/>
                  </a:cubicBezTo>
                  <a:cubicBezTo>
                    <a:pt x="43136" y="5878"/>
                    <a:pt x="39025" y="8386"/>
                    <a:pt x="36310" y="8386"/>
                  </a:cubicBezTo>
                  <a:cubicBezTo>
                    <a:pt x="36227" y="8386"/>
                    <a:pt x="36146" y="8384"/>
                    <a:pt x="36065" y="8379"/>
                  </a:cubicBezTo>
                  <a:cubicBezTo>
                    <a:pt x="32815" y="8158"/>
                    <a:pt x="34210" y="0"/>
                    <a:pt x="32524" y="0"/>
                  </a:cubicBezTo>
                  <a:close/>
                </a:path>
              </a:pathLst>
            </a:custGeom>
            <a:solidFill>
              <a:srgbClr val="207EEE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85325" y="1438338"/>
              <a:ext cx="104025" cy="169200"/>
            </a:xfrm>
            <a:custGeom>
              <a:avLst/>
              <a:gdLst/>
              <a:ahLst/>
              <a:cxnLst/>
              <a:rect l="l" t="t" r="r" b="b"/>
              <a:pathLst>
                <a:path w="4161" h="6768" extrusionOk="0">
                  <a:moveTo>
                    <a:pt x="2481" y="1"/>
                  </a:moveTo>
                  <a:cubicBezTo>
                    <a:pt x="2481" y="1"/>
                    <a:pt x="2356" y="76"/>
                    <a:pt x="2130" y="201"/>
                  </a:cubicBezTo>
                  <a:cubicBezTo>
                    <a:pt x="1905" y="351"/>
                    <a:pt x="1604" y="577"/>
                    <a:pt x="1303" y="928"/>
                  </a:cubicBezTo>
                  <a:cubicBezTo>
                    <a:pt x="978" y="1254"/>
                    <a:pt x="652" y="1680"/>
                    <a:pt x="401" y="2231"/>
                  </a:cubicBezTo>
                  <a:cubicBezTo>
                    <a:pt x="150" y="2783"/>
                    <a:pt x="0" y="3484"/>
                    <a:pt x="125" y="4186"/>
                  </a:cubicBezTo>
                  <a:cubicBezTo>
                    <a:pt x="201" y="4537"/>
                    <a:pt x="351" y="4888"/>
                    <a:pt x="551" y="5189"/>
                  </a:cubicBezTo>
                  <a:cubicBezTo>
                    <a:pt x="727" y="5489"/>
                    <a:pt x="978" y="5715"/>
                    <a:pt x="1203" y="5915"/>
                  </a:cubicBezTo>
                  <a:cubicBezTo>
                    <a:pt x="1454" y="6091"/>
                    <a:pt x="1729" y="6241"/>
                    <a:pt x="1955" y="6367"/>
                  </a:cubicBezTo>
                  <a:cubicBezTo>
                    <a:pt x="2206" y="6467"/>
                    <a:pt x="2456" y="6567"/>
                    <a:pt x="2682" y="6617"/>
                  </a:cubicBezTo>
                  <a:cubicBezTo>
                    <a:pt x="2882" y="6667"/>
                    <a:pt x="3108" y="6692"/>
                    <a:pt x="3283" y="6717"/>
                  </a:cubicBezTo>
                  <a:cubicBezTo>
                    <a:pt x="3459" y="6768"/>
                    <a:pt x="3634" y="6768"/>
                    <a:pt x="3760" y="6768"/>
                  </a:cubicBezTo>
                  <a:lnTo>
                    <a:pt x="4161" y="6768"/>
                  </a:lnTo>
                  <a:cubicBezTo>
                    <a:pt x="4161" y="6768"/>
                    <a:pt x="4060" y="6667"/>
                    <a:pt x="3835" y="6517"/>
                  </a:cubicBezTo>
                  <a:cubicBezTo>
                    <a:pt x="3609" y="6392"/>
                    <a:pt x="3308" y="6191"/>
                    <a:pt x="2983" y="5940"/>
                  </a:cubicBezTo>
                  <a:cubicBezTo>
                    <a:pt x="2807" y="5840"/>
                    <a:pt x="2632" y="5690"/>
                    <a:pt x="2456" y="5565"/>
                  </a:cubicBezTo>
                  <a:cubicBezTo>
                    <a:pt x="2281" y="5414"/>
                    <a:pt x="2105" y="5264"/>
                    <a:pt x="1955" y="5088"/>
                  </a:cubicBezTo>
                  <a:cubicBezTo>
                    <a:pt x="1880" y="5013"/>
                    <a:pt x="1830" y="4913"/>
                    <a:pt x="1754" y="4838"/>
                  </a:cubicBezTo>
                  <a:cubicBezTo>
                    <a:pt x="1704" y="4737"/>
                    <a:pt x="1629" y="4637"/>
                    <a:pt x="1579" y="4537"/>
                  </a:cubicBezTo>
                  <a:cubicBezTo>
                    <a:pt x="1479" y="4361"/>
                    <a:pt x="1404" y="4161"/>
                    <a:pt x="1353" y="3960"/>
                  </a:cubicBezTo>
                  <a:cubicBezTo>
                    <a:pt x="1328" y="3735"/>
                    <a:pt x="1303" y="3534"/>
                    <a:pt x="1328" y="3309"/>
                  </a:cubicBezTo>
                  <a:cubicBezTo>
                    <a:pt x="1353" y="3058"/>
                    <a:pt x="1379" y="2833"/>
                    <a:pt x="1429" y="2607"/>
                  </a:cubicBezTo>
                  <a:cubicBezTo>
                    <a:pt x="1554" y="2156"/>
                    <a:pt x="1729" y="1705"/>
                    <a:pt x="1905" y="1329"/>
                  </a:cubicBezTo>
                  <a:cubicBezTo>
                    <a:pt x="2055" y="928"/>
                    <a:pt x="2206" y="602"/>
                    <a:pt x="2306" y="377"/>
                  </a:cubicBezTo>
                  <a:cubicBezTo>
                    <a:pt x="2431" y="151"/>
                    <a:pt x="2481" y="1"/>
                    <a:pt x="2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58500" y="1816788"/>
              <a:ext cx="149150" cy="110925"/>
            </a:xfrm>
            <a:custGeom>
              <a:avLst/>
              <a:gdLst/>
              <a:ahLst/>
              <a:cxnLst/>
              <a:rect l="l" t="t" r="r" b="b"/>
              <a:pathLst>
                <a:path w="5966" h="4437" extrusionOk="0">
                  <a:moveTo>
                    <a:pt x="2557" y="0"/>
                  </a:moveTo>
                  <a:cubicBezTo>
                    <a:pt x="2256" y="26"/>
                    <a:pt x="1930" y="76"/>
                    <a:pt x="1604" y="201"/>
                  </a:cubicBezTo>
                  <a:cubicBezTo>
                    <a:pt x="1304" y="326"/>
                    <a:pt x="1003" y="502"/>
                    <a:pt x="752" y="752"/>
                  </a:cubicBezTo>
                  <a:cubicBezTo>
                    <a:pt x="502" y="1003"/>
                    <a:pt x="326" y="1279"/>
                    <a:pt x="226" y="1579"/>
                  </a:cubicBezTo>
                  <a:cubicBezTo>
                    <a:pt x="0" y="2156"/>
                    <a:pt x="25" y="2707"/>
                    <a:pt x="76" y="3133"/>
                  </a:cubicBezTo>
                  <a:cubicBezTo>
                    <a:pt x="251" y="3985"/>
                    <a:pt x="602" y="4437"/>
                    <a:pt x="602" y="4437"/>
                  </a:cubicBezTo>
                  <a:cubicBezTo>
                    <a:pt x="602" y="4437"/>
                    <a:pt x="627" y="4311"/>
                    <a:pt x="652" y="4061"/>
                  </a:cubicBezTo>
                  <a:cubicBezTo>
                    <a:pt x="677" y="3835"/>
                    <a:pt x="727" y="3509"/>
                    <a:pt x="802" y="3133"/>
                  </a:cubicBezTo>
                  <a:cubicBezTo>
                    <a:pt x="903" y="2782"/>
                    <a:pt x="1028" y="2381"/>
                    <a:pt x="1228" y="2056"/>
                  </a:cubicBezTo>
                  <a:cubicBezTo>
                    <a:pt x="1329" y="1880"/>
                    <a:pt x="1429" y="1755"/>
                    <a:pt x="1579" y="1630"/>
                  </a:cubicBezTo>
                  <a:cubicBezTo>
                    <a:pt x="1730" y="1529"/>
                    <a:pt x="1880" y="1429"/>
                    <a:pt x="2056" y="1379"/>
                  </a:cubicBezTo>
                  <a:cubicBezTo>
                    <a:pt x="2231" y="1304"/>
                    <a:pt x="2457" y="1254"/>
                    <a:pt x="2657" y="1229"/>
                  </a:cubicBezTo>
                  <a:cubicBezTo>
                    <a:pt x="2883" y="1204"/>
                    <a:pt x="3108" y="1178"/>
                    <a:pt x="3334" y="1178"/>
                  </a:cubicBezTo>
                  <a:cubicBezTo>
                    <a:pt x="3447" y="1166"/>
                    <a:pt x="3559" y="1160"/>
                    <a:pt x="3669" y="1160"/>
                  </a:cubicBezTo>
                  <a:cubicBezTo>
                    <a:pt x="3779" y="1160"/>
                    <a:pt x="3885" y="1166"/>
                    <a:pt x="3985" y="1178"/>
                  </a:cubicBezTo>
                  <a:cubicBezTo>
                    <a:pt x="4211" y="1178"/>
                    <a:pt x="4411" y="1204"/>
                    <a:pt x="4612" y="1204"/>
                  </a:cubicBezTo>
                  <a:cubicBezTo>
                    <a:pt x="5013" y="1204"/>
                    <a:pt x="5339" y="1229"/>
                    <a:pt x="5589" y="1229"/>
                  </a:cubicBezTo>
                  <a:lnTo>
                    <a:pt x="5965" y="1229"/>
                  </a:lnTo>
                  <a:cubicBezTo>
                    <a:pt x="5965" y="1229"/>
                    <a:pt x="5865" y="1128"/>
                    <a:pt x="5665" y="1003"/>
                  </a:cubicBezTo>
                  <a:cubicBezTo>
                    <a:pt x="5564" y="928"/>
                    <a:pt x="5439" y="828"/>
                    <a:pt x="5289" y="752"/>
                  </a:cubicBezTo>
                  <a:cubicBezTo>
                    <a:pt x="5163" y="677"/>
                    <a:pt x="4988" y="577"/>
                    <a:pt x="4787" y="477"/>
                  </a:cubicBezTo>
                  <a:cubicBezTo>
                    <a:pt x="4612" y="401"/>
                    <a:pt x="4386" y="301"/>
                    <a:pt x="4161" y="251"/>
                  </a:cubicBezTo>
                  <a:cubicBezTo>
                    <a:pt x="3935" y="176"/>
                    <a:pt x="3685" y="101"/>
                    <a:pt x="3409" y="51"/>
                  </a:cubicBezTo>
                  <a:cubicBezTo>
                    <a:pt x="3133" y="26"/>
                    <a:pt x="2858" y="0"/>
                    <a:pt x="2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86075" y="1560363"/>
              <a:ext cx="102150" cy="175000"/>
            </a:xfrm>
            <a:custGeom>
              <a:avLst/>
              <a:gdLst/>
              <a:ahLst/>
              <a:cxnLst/>
              <a:rect l="l" t="t" r="r" b="b"/>
              <a:pathLst>
                <a:path w="4086" h="7000" extrusionOk="0">
                  <a:moveTo>
                    <a:pt x="107" y="1"/>
                  </a:moveTo>
                  <a:cubicBezTo>
                    <a:pt x="38" y="1"/>
                    <a:pt x="0" y="7"/>
                    <a:pt x="0" y="7"/>
                  </a:cubicBezTo>
                  <a:cubicBezTo>
                    <a:pt x="0" y="7"/>
                    <a:pt x="100" y="82"/>
                    <a:pt x="301" y="257"/>
                  </a:cubicBezTo>
                  <a:cubicBezTo>
                    <a:pt x="501" y="408"/>
                    <a:pt x="777" y="633"/>
                    <a:pt x="1078" y="909"/>
                  </a:cubicBezTo>
                  <a:cubicBezTo>
                    <a:pt x="1654" y="1460"/>
                    <a:pt x="2406" y="2212"/>
                    <a:pt x="2682" y="3064"/>
                  </a:cubicBezTo>
                  <a:cubicBezTo>
                    <a:pt x="2757" y="3265"/>
                    <a:pt x="2832" y="3491"/>
                    <a:pt x="2857" y="3716"/>
                  </a:cubicBezTo>
                  <a:cubicBezTo>
                    <a:pt x="2882" y="3942"/>
                    <a:pt x="2882" y="4167"/>
                    <a:pt x="2857" y="4393"/>
                  </a:cubicBezTo>
                  <a:cubicBezTo>
                    <a:pt x="2857" y="4593"/>
                    <a:pt x="2832" y="4819"/>
                    <a:pt x="2782" y="5044"/>
                  </a:cubicBezTo>
                  <a:cubicBezTo>
                    <a:pt x="2732" y="5270"/>
                    <a:pt x="2682" y="5470"/>
                    <a:pt x="2632" y="5671"/>
                  </a:cubicBezTo>
                  <a:cubicBezTo>
                    <a:pt x="2531" y="6047"/>
                    <a:pt x="2406" y="6373"/>
                    <a:pt x="2331" y="6623"/>
                  </a:cubicBezTo>
                  <a:cubicBezTo>
                    <a:pt x="2256" y="6849"/>
                    <a:pt x="2206" y="6999"/>
                    <a:pt x="2206" y="6999"/>
                  </a:cubicBezTo>
                  <a:cubicBezTo>
                    <a:pt x="2206" y="6999"/>
                    <a:pt x="2331" y="6924"/>
                    <a:pt x="2531" y="6774"/>
                  </a:cubicBezTo>
                  <a:cubicBezTo>
                    <a:pt x="2632" y="6674"/>
                    <a:pt x="2757" y="6573"/>
                    <a:pt x="2882" y="6448"/>
                  </a:cubicBezTo>
                  <a:cubicBezTo>
                    <a:pt x="3008" y="6323"/>
                    <a:pt x="3133" y="6172"/>
                    <a:pt x="3283" y="5997"/>
                  </a:cubicBezTo>
                  <a:cubicBezTo>
                    <a:pt x="3409" y="5821"/>
                    <a:pt x="3534" y="5596"/>
                    <a:pt x="3659" y="5370"/>
                  </a:cubicBezTo>
                  <a:cubicBezTo>
                    <a:pt x="3734" y="5245"/>
                    <a:pt x="3785" y="5120"/>
                    <a:pt x="3835" y="4994"/>
                  </a:cubicBezTo>
                  <a:cubicBezTo>
                    <a:pt x="3885" y="4844"/>
                    <a:pt x="3935" y="4719"/>
                    <a:pt x="3960" y="4568"/>
                  </a:cubicBezTo>
                  <a:cubicBezTo>
                    <a:pt x="4035" y="4267"/>
                    <a:pt x="4085" y="3942"/>
                    <a:pt x="4060" y="3616"/>
                  </a:cubicBezTo>
                  <a:cubicBezTo>
                    <a:pt x="4060" y="3290"/>
                    <a:pt x="3985" y="2964"/>
                    <a:pt x="3860" y="2638"/>
                  </a:cubicBezTo>
                  <a:cubicBezTo>
                    <a:pt x="3634" y="2012"/>
                    <a:pt x="3233" y="1460"/>
                    <a:pt x="2782" y="1085"/>
                  </a:cubicBezTo>
                  <a:cubicBezTo>
                    <a:pt x="2331" y="709"/>
                    <a:pt x="1855" y="458"/>
                    <a:pt x="1454" y="308"/>
                  </a:cubicBezTo>
                  <a:cubicBezTo>
                    <a:pt x="1028" y="132"/>
                    <a:pt x="652" y="57"/>
                    <a:pt x="401" y="32"/>
                  </a:cubicBezTo>
                  <a:cubicBezTo>
                    <a:pt x="276" y="7"/>
                    <a:pt x="175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 rot="-503557">
            <a:off x="2207649" y="1194772"/>
            <a:ext cx="2731653" cy="1192661"/>
          </a:xfrm>
          <a:prstGeom prst="rect">
            <a:avLst/>
          </a:prstGeom>
          <a:effectLst>
            <a:outerShdw dist="66675" dir="62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200" b="1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 rot="197661">
            <a:off x="3255790" y="3286221"/>
            <a:ext cx="2589379" cy="66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rot="-290711">
            <a:off x="-698315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35273">
            <a:off x="-734045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2699837">
            <a:off x="5428993" y="4433337"/>
            <a:ext cx="282421" cy="322330"/>
          </a:xfrm>
          <a:custGeom>
            <a:avLst/>
            <a:gdLst/>
            <a:ahLst/>
            <a:cxnLst/>
            <a:rect l="l" t="t" r="r" b="b"/>
            <a:pathLst>
              <a:path w="3786" h="4321" extrusionOk="0">
                <a:moveTo>
                  <a:pt x="1824" y="1"/>
                </a:moveTo>
                <a:cubicBezTo>
                  <a:pt x="1751" y="1"/>
                  <a:pt x="1678" y="6"/>
                  <a:pt x="1605" y="18"/>
                </a:cubicBezTo>
                <a:cubicBezTo>
                  <a:pt x="653" y="143"/>
                  <a:pt x="1" y="1221"/>
                  <a:pt x="176" y="2399"/>
                </a:cubicBezTo>
                <a:cubicBezTo>
                  <a:pt x="315" y="3488"/>
                  <a:pt x="1098" y="4320"/>
                  <a:pt x="1988" y="4320"/>
                </a:cubicBezTo>
                <a:cubicBezTo>
                  <a:pt x="2060" y="4320"/>
                  <a:pt x="2133" y="4315"/>
                  <a:pt x="2206" y="4304"/>
                </a:cubicBezTo>
                <a:cubicBezTo>
                  <a:pt x="3159" y="4178"/>
                  <a:pt x="3785" y="3101"/>
                  <a:pt x="3635" y="1923"/>
                </a:cubicBezTo>
                <a:cubicBezTo>
                  <a:pt x="3473" y="812"/>
                  <a:pt x="2692" y="1"/>
                  <a:pt x="18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-870952" y="3737289"/>
            <a:ext cx="3448998" cy="1547010"/>
            <a:chOff x="-961186" y="3737289"/>
            <a:chExt cx="3448998" cy="1547010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37;p2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1" name="Google Shape;51;p2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/>
          <p:nvPr/>
        </p:nvSpPr>
        <p:spPr>
          <a:xfrm rot="761301">
            <a:off x="5086603" y="4436175"/>
            <a:ext cx="158966" cy="134494"/>
          </a:xfrm>
          <a:custGeom>
            <a:avLst/>
            <a:gdLst/>
            <a:ahLst/>
            <a:cxnLst/>
            <a:rect l="l" t="t" r="r" b="b"/>
            <a:pathLst>
              <a:path w="2131" h="1803" extrusionOk="0">
                <a:moveTo>
                  <a:pt x="859" y="1"/>
                </a:moveTo>
                <a:cubicBezTo>
                  <a:pt x="626" y="1"/>
                  <a:pt x="411" y="88"/>
                  <a:pt x="276" y="261"/>
                </a:cubicBezTo>
                <a:cubicBezTo>
                  <a:pt x="0" y="612"/>
                  <a:pt x="101" y="1163"/>
                  <a:pt x="552" y="1539"/>
                </a:cubicBezTo>
                <a:cubicBezTo>
                  <a:pt x="765" y="1714"/>
                  <a:pt x="1015" y="1802"/>
                  <a:pt x="1247" y="1802"/>
                </a:cubicBezTo>
                <a:cubicBezTo>
                  <a:pt x="1479" y="1802"/>
                  <a:pt x="1692" y="1714"/>
                  <a:pt x="1830" y="1539"/>
                </a:cubicBezTo>
                <a:cubicBezTo>
                  <a:pt x="2131" y="1188"/>
                  <a:pt x="2005" y="637"/>
                  <a:pt x="1579" y="286"/>
                </a:cubicBezTo>
                <a:cubicBezTo>
                  <a:pt x="1363" y="95"/>
                  <a:pt x="1100" y="1"/>
                  <a:pt x="8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537464" y="3197741"/>
            <a:ext cx="255902" cy="1874920"/>
            <a:chOff x="-3200841" y="3196752"/>
            <a:chExt cx="229426" cy="1680940"/>
          </a:xfrm>
        </p:grpSpPr>
        <p:sp>
          <p:nvSpPr>
            <p:cNvPr id="54" name="Google Shape;54;p2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1930332" y="3626340"/>
            <a:ext cx="167643" cy="2112146"/>
            <a:chOff x="-651590" y="3045822"/>
            <a:chExt cx="150299" cy="1893622"/>
          </a:xfrm>
        </p:grpSpPr>
        <p:sp>
          <p:nvSpPr>
            <p:cNvPr id="61" name="Google Shape;61;p2"/>
            <p:cNvSpPr/>
            <p:nvPr/>
          </p:nvSpPr>
          <p:spPr>
            <a:xfrm>
              <a:off x="-651590" y="3045822"/>
              <a:ext cx="150299" cy="1893622"/>
            </a:xfrm>
            <a:custGeom>
              <a:avLst/>
              <a:gdLst/>
              <a:ahLst/>
              <a:cxnLst/>
              <a:rect l="l" t="t" r="r" b="b"/>
              <a:pathLst>
                <a:path w="718" h="9046" extrusionOk="0">
                  <a:moveTo>
                    <a:pt x="378" y="29"/>
                  </a:moveTo>
                  <a:cubicBezTo>
                    <a:pt x="391" y="29"/>
                    <a:pt x="412" y="29"/>
                    <a:pt x="433" y="38"/>
                  </a:cubicBezTo>
                  <a:cubicBezTo>
                    <a:pt x="454" y="42"/>
                    <a:pt x="471" y="55"/>
                    <a:pt x="492" y="68"/>
                  </a:cubicBezTo>
                  <a:cubicBezTo>
                    <a:pt x="518" y="93"/>
                    <a:pt x="552" y="131"/>
                    <a:pt x="573" y="199"/>
                  </a:cubicBezTo>
                  <a:cubicBezTo>
                    <a:pt x="586" y="229"/>
                    <a:pt x="594" y="267"/>
                    <a:pt x="603" y="305"/>
                  </a:cubicBezTo>
                  <a:cubicBezTo>
                    <a:pt x="611" y="348"/>
                    <a:pt x="620" y="390"/>
                    <a:pt x="628" y="441"/>
                  </a:cubicBezTo>
                  <a:cubicBezTo>
                    <a:pt x="654" y="632"/>
                    <a:pt x="649" y="878"/>
                    <a:pt x="607" y="1154"/>
                  </a:cubicBezTo>
                  <a:cubicBezTo>
                    <a:pt x="569" y="1430"/>
                    <a:pt x="492" y="1740"/>
                    <a:pt x="437" y="2067"/>
                  </a:cubicBezTo>
                  <a:cubicBezTo>
                    <a:pt x="378" y="2398"/>
                    <a:pt x="348" y="2750"/>
                    <a:pt x="352" y="3102"/>
                  </a:cubicBezTo>
                  <a:cubicBezTo>
                    <a:pt x="352" y="3455"/>
                    <a:pt x="386" y="3803"/>
                    <a:pt x="446" y="4134"/>
                  </a:cubicBezTo>
                  <a:cubicBezTo>
                    <a:pt x="454" y="4185"/>
                    <a:pt x="463" y="4231"/>
                    <a:pt x="471" y="4282"/>
                  </a:cubicBezTo>
                  <a:cubicBezTo>
                    <a:pt x="522" y="4554"/>
                    <a:pt x="582" y="4813"/>
                    <a:pt x="620" y="5046"/>
                  </a:cubicBezTo>
                  <a:cubicBezTo>
                    <a:pt x="662" y="5322"/>
                    <a:pt x="675" y="5568"/>
                    <a:pt x="658" y="5763"/>
                  </a:cubicBezTo>
                  <a:cubicBezTo>
                    <a:pt x="645" y="5954"/>
                    <a:pt x="620" y="6095"/>
                    <a:pt x="603" y="6167"/>
                  </a:cubicBezTo>
                  <a:cubicBezTo>
                    <a:pt x="594" y="6222"/>
                    <a:pt x="582" y="6269"/>
                    <a:pt x="577" y="6303"/>
                  </a:cubicBezTo>
                  <a:cubicBezTo>
                    <a:pt x="569" y="6315"/>
                    <a:pt x="565" y="6332"/>
                    <a:pt x="556" y="6358"/>
                  </a:cubicBezTo>
                  <a:cubicBezTo>
                    <a:pt x="535" y="6421"/>
                    <a:pt x="480" y="6612"/>
                    <a:pt x="416" y="6863"/>
                  </a:cubicBezTo>
                  <a:cubicBezTo>
                    <a:pt x="352" y="7117"/>
                    <a:pt x="293" y="7436"/>
                    <a:pt x="276" y="7763"/>
                  </a:cubicBezTo>
                  <a:cubicBezTo>
                    <a:pt x="259" y="8089"/>
                    <a:pt x="297" y="8416"/>
                    <a:pt x="374" y="8667"/>
                  </a:cubicBezTo>
                  <a:cubicBezTo>
                    <a:pt x="382" y="8701"/>
                    <a:pt x="391" y="8730"/>
                    <a:pt x="399" y="8760"/>
                  </a:cubicBezTo>
                  <a:cubicBezTo>
                    <a:pt x="412" y="8786"/>
                    <a:pt x="420" y="8815"/>
                    <a:pt x="429" y="8841"/>
                  </a:cubicBezTo>
                  <a:cubicBezTo>
                    <a:pt x="450" y="8892"/>
                    <a:pt x="458" y="8943"/>
                    <a:pt x="446" y="8972"/>
                  </a:cubicBezTo>
                  <a:cubicBezTo>
                    <a:pt x="442" y="8981"/>
                    <a:pt x="437" y="8989"/>
                    <a:pt x="433" y="8993"/>
                  </a:cubicBezTo>
                  <a:cubicBezTo>
                    <a:pt x="425" y="8985"/>
                    <a:pt x="420" y="8972"/>
                    <a:pt x="408" y="8960"/>
                  </a:cubicBezTo>
                  <a:cubicBezTo>
                    <a:pt x="382" y="8917"/>
                    <a:pt x="331" y="8841"/>
                    <a:pt x="272" y="8696"/>
                  </a:cubicBezTo>
                  <a:cubicBezTo>
                    <a:pt x="255" y="8650"/>
                    <a:pt x="234" y="8582"/>
                    <a:pt x="212" y="8488"/>
                  </a:cubicBezTo>
                  <a:cubicBezTo>
                    <a:pt x="191" y="8399"/>
                    <a:pt x="174" y="8285"/>
                    <a:pt x="170" y="8153"/>
                  </a:cubicBezTo>
                  <a:cubicBezTo>
                    <a:pt x="170" y="8022"/>
                    <a:pt x="178" y="7873"/>
                    <a:pt x="200" y="7707"/>
                  </a:cubicBezTo>
                  <a:cubicBezTo>
                    <a:pt x="221" y="7546"/>
                    <a:pt x="259" y="7372"/>
                    <a:pt x="301" y="7185"/>
                  </a:cubicBezTo>
                  <a:cubicBezTo>
                    <a:pt x="382" y="6812"/>
                    <a:pt x="501" y="6400"/>
                    <a:pt x="560" y="5946"/>
                  </a:cubicBezTo>
                  <a:cubicBezTo>
                    <a:pt x="586" y="5721"/>
                    <a:pt x="594" y="5483"/>
                    <a:pt x="577" y="5250"/>
                  </a:cubicBezTo>
                  <a:cubicBezTo>
                    <a:pt x="565" y="5012"/>
                    <a:pt x="522" y="4775"/>
                    <a:pt x="475" y="4541"/>
                  </a:cubicBezTo>
                  <a:cubicBezTo>
                    <a:pt x="425" y="4308"/>
                    <a:pt x="365" y="4078"/>
                    <a:pt x="323" y="3849"/>
                  </a:cubicBezTo>
                  <a:cubicBezTo>
                    <a:pt x="280" y="3620"/>
                    <a:pt x="255" y="3391"/>
                    <a:pt x="255" y="3166"/>
                  </a:cubicBezTo>
                  <a:cubicBezTo>
                    <a:pt x="246" y="2716"/>
                    <a:pt x="306" y="2287"/>
                    <a:pt x="352" y="1910"/>
                  </a:cubicBezTo>
                  <a:cubicBezTo>
                    <a:pt x="399" y="1528"/>
                    <a:pt x="429" y="1192"/>
                    <a:pt x="433" y="925"/>
                  </a:cubicBezTo>
                  <a:cubicBezTo>
                    <a:pt x="437" y="662"/>
                    <a:pt x="416" y="462"/>
                    <a:pt x="399" y="365"/>
                  </a:cubicBezTo>
                  <a:cubicBezTo>
                    <a:pt x="382" y="212"/>
                    <a:pt x="357" y="131"/>
                    <a:pt x="344" y="89"/>
                  </a:cubicBezTo>
                  <a:cubicBezTo>
                    <a:pt x="335" y="59"/>
                    <a:pt x="331" y="46"/>
                    <a:pt x="327" y="38"/>
                  </a:cubicBezTo>
                  <a:cubicBezTo>
                    <a:pt x="340" y="34"/>
                    <a:pt x="357" y="29"/>
                    <a:pt x="378" y="29"/>
                  </a:cubicBezTo>
                  <a:close/>
                  <a:moveTo>
                    <a:pt x="318" y="42"/>
                  </a:moveTo>
                  <a:cubicBezTo>
                    <a:pt x="318" y="51"/>
                    <a:pt x="323" y="63"/>
                    <a:pt x="327" y="89"/>
                  </a:cubicBezTo>
                  <a:cubicBezTo>
                    <a:pt x="331" y="135"/>
                    <a:pt x="352" y="216"/>
                    <a:pt x="369" y="373"/>
                  </a:cubicBezTo>
                  <a:cubicBezTo>
                    <a:pt x="382" y="475"/>
                    <a:pt x="399" y="666"/>
                    <a:pt x="391" y="933"/>
                  </a:cubicBezTo>
                  <a:cubicBezTo>
                    <a:pt x="386" y="1197"/>
                    <a:pt x="352" y="1532"/>
                    <a:pt x="301" y="1910"/>
                  </a:cubicBezTo>
                  <a:cubicBezTo>
                    <a:pt x="255" y="2287"/>
                    <a:pt x="195" y="2716"/>
                    <a:pt x="200" y="3170"/>
                  </a:cubicBezTo>
                  <a:cubicBezTo>
                    <a:pt x="204" y="3399"/>
                    <a:pt x="229" y="3633"/>
                    <a:pt x="272" y="3866"/>
                  </a:cubicBezTo>
                  <a:cubicBezTo>
                    <a:pt x="318" y="4095"/>
                    <a:pt x="374" y="4329"/>
                    <a:pt x="425" y="4558"/>
                  </a:cubicBezTo>
                  <a:cubicBezTo>
                    <a:pt x="471" y="4792"/>
                    <a:pt x="509" y="5025"/>
                    <a:pt x="526" y="5258"/>
                  </a:cubicBezTo>
                  <a:cubicBezTo>
                    <a:pt x="539" y="5492"/>
                    <a:pt x="531" y="5721"/>
                    <a:pt x="505" y="5946"/>
                  </a:cubicBezTo>
                  <a:cubicBezTo>
                    <a:pt x="450" y="6392"/>
                    <a:pt x="335" y="6808"/>
                    <a:pt x="251" y="7181"/>
                  </a:cubicBezTo>
                  <a:cubicBezTo>
                    <a:pt x="208" y="7368"/>
                    <a:pt x="174" y="7546"/>
                    <a:pt x="153" y="7707"/>
                  </a:cubicBezTo>
                  <a:cubicBezTo>
                    <a:pt x="132" y="7873"/>
                    <a:pt x="123" y="8026"/>
                    <a:pt x="132" y="8162"/>
                  </a:cubicBezTo>
                  <a:cubicBezTo>
                    <a:pt x="136" y="8293"/>
                    <a:pt x="153" y="8408"/>
                    <a:pt x="174" y="8501"/>
                  </a:cubicBezTo>
                  <a:cubicBezTo>
                    <a:pt x="200" y="8595"/>
                    <a:pt x="225" y="8667"/>
                    <a:pt x="246" y="8713"/>
                  </a:cubicBezTo>
                  <a:cubicBezTo>
                    <a:pt x="306" y="8853"/>
                    <a:pt x="361" y="8926"/>
                    <a:pt x="395" y="8968"/>
                  </a:cubicBezTo>
                  <a:cubicBezTo>
                    <a:pt x="403" y="8981"/>
                    <a:pt x="416" y="8993"/>
                    <a:pt x="420" y="8998"/>
                  </a:cubicBezTo>
                  <a:cubicBezTo>
                    <a:pt x="413" y="9003"/>
                    <a:pt x="404" y="9005"/>
                    <a:pt x="394" y="9005"/>
                  </a:cubicBezTo>
                  <a:cubicBezTo>
                    <a:pt x="388" y="9005"/>
                    <a:pt x="381" y="9004"/>
                    <a:pt x="374" y="9002"/>
                  </a:cubicBezTo>
                  <a:cubicBezTo>
                    <a:pt x="348" y="8998"/>
                    <a:pt x="331" y="8985"/>
                    <a:pt x="318" y="8972"/>
                  </a:cubicBezTo>
                  <a:cubicBezTo>
                    <a:pt x="284" y="8938"/>
                    <a:pt x="267" y="8913"/>
                    <a:pt x="259" y="8900"/>
                  </a:cubicBezTo>
                  <a:cubicBezTo>
                    <a:pt x="255" y="8892"/>
                    <a:pt x="251" y="8887"/>
                    <a:pt x="246" y="8883"/>
                  </a:cubicBezTo>
                  <a:cubicBezTo>
                    <a:pt x="242" y="8875"/>
                    <a:pt x="238" y="8862"/>
                    <a:pt x="229" y="8849"/>
                  </a:cubicBezTo>
                  <a:cubicBezTo>
                    <a:pt x="225" y="8836"/>
                    <a:pt x="217" y="8828"/>
                    <a:pt x="212" y="8815"/>
                  </a:cubicBezTo>
                  <a:cubicBezTo>
                    <a:pt x="204" y="8802"/>
                    <a:pt x="200" y="8790"/>
                    <a:pt x="191" y="8773"/>
                  </a:cubicBezTo>
                  <a:cubicBezTo>
                    <a:pt x="178" y="8743"/>
                    <a:pt x="166" y="8713"/>
                    <a:pt x="153" y="8675"/>
                  </a:cubicBezTo>
                  <a:cubicBezTo>
                    <a:pt x="119" y="8582"/>
                    <a:pt x="60" y="8391"/>
                    <a:pt x="47" y="8123"/>
                  </a:cubicBezTo>
                  <a:cubicBezTo>
                    <a:pt x="43" y="7992"/>
                    <a:pt x="47" y="7839"/>
                    <a:pt x="68" y="7678"/>
                  </a:cubicBezTo>
                  <a:cubicBezTo>
                    <a:pt x="85" y="7512"/>
                    <a:pt x="123" y="7334"/>
                    <a:pt x="170" y="7147"/>
                  </a:cubicBezTo>
                  <a:cubicBezTo>
                    <a:pt x="217" y="6960"/>
                    <a:pt x="272" y="6765"/>
                    <a:pt x="327" y="6557"/>
                  </a:cubicBezTo>
                  <a:cubicBezTo>
                    <a:pt x="382" y="6349"/>
                    <a:pt x="437" y="6133"/>
                    <a:pt x="467" y="5904"/>
                  </a:cubicBezTo>
                  <a:cubicBezTo>
                    <a:pt x="497" y="5674"/>
                    <a:pt x="497" y="5437"/>
                    <a:pt x="475" y="5199"/>
                  </a:cubicBezTo>
                  <a:cubicBezTo>
                    <a:pt x="450" y="4961"/>
                    <a:pt x="403" y="4724"/>
                    <a:pt x="352" y="4486"/>
                  </a:cubicBezTo>
                  <a:cubicBezTo>
                    <a:pt x="246" y="4019"/>
                    <a:pt x="119" y="3552"/>
                    <a:pt x="98" y="3098"/>
                  </a:cubicBezTo>
                  <a:cubicBezTo>
                    <a:pt x="85" y="2873"/>
                    <a:pt x="102" y="2652"/>
                    <a:pt x="127" y="2440"/>
                  </a:cubicBezTo>
                  <a:cubicBezTo>
                    <a:pt x="153" y="2228"/>
                    <a:pt x="183" y="2024"/>
                    <a:pt x="204" y="1833"/>
                  </a:cubicBezTo>
                  <a:cubicBezTo>
                    <a:pt x="225" y="1638"/>
                    <a:pt x="238" y="1455"/>
                    <a:pt x="234" y="1290"/>
                  </a:cubicBezTo>
                  <a:cubicBezTo>
                    <a:pt x="234" y="1120"/>
                    <a:pt x="212" y="967"/>
                    <a:pt x="183" y="836"/>
                  </a:cubicBezTo>
                  <a:cubicBezTo>
                    <a:pt x="157" y="704"/>
                    <a:pt x="136" y="590"/>
                    <a:pt x="132" y="496"/>
                  </a:cubicBezTo>
                  <a:cubicBezTo>
                    <a:pt x="127" y="403"/>
                    <a:pt x="140" y="331"/>
                    <a:pt x="157" y="284"/>
                  </a:cubicBezTo>
                  <a:cubicBezTo>
                    <a:pt x="191" y="161"/>
                    <a:pt x="246" y="101"/>
                    <a:pt x="280" y="68"/>
                  </a:cubicBezTo>
                  <a:cubicBezTo>
                    <a:pt x="284" y="68"/>
                    <a:pt x="293" y="59"/>
                    <a:pt x="310" y="46"/>
                  </a:cubicBezTo>
                  <a:cubicBezTo>
                    <a:pt x="314" y="46"/>
                    <a:pt x="314" y="46"/>
                    <a:pt x="318" y="42"/>
                  </a:cubicBezTo>
                  <a:close/>
                  <a:moveTo>
                    <a:pt x="397" y="1"/>
                  </a:moveTo>
                  <a:cubicBezTo>
                    <a:pt x="390" y="1"/>
                    <a:pt x="382" y="2"/>
                    <a:pt x="374" y="4"/>
                  </a:cubicBezTo>
                  <a:cubicBezTo>
                    <a:pt x="344" y="8"/>
                    <a:pt x="323" y="17"/>
                    <a:pt x="310" y="25"/>
                  </a:cubicBezTo>
                  <a:cubicBezTo>
                    <a:pt x="301" y="29"/>
                    <a:pt x="297" y="34"/>
                    <a:pt x="289" y="38"/>
                  </a:cubicBezTo>
                  <a:cubicBezTo>
                    <a:pt x="251" y="63"/>
                    <a:pt x="174" y="123"/>
                    <a:pt x="123" y="280"/>
                  </a:cubicBezTo>
                  <a:cubicBezTo>
                    <a:pt x="106" y="326"/>
                    <a:pt x="89" y="407"/>
                    <a:pt x="93" y="505"/>
                  </a:cubicBezTo>
                  <a:cubicBezTo>
                    <a:pt x="98" y="602"/>
                    <a:pt x="119" y="717"/>
                    <a:pt x="144" y="848"/>
                  </a:cubicBezTo>
                  <a:cubicBezTo>
                    <a:pt x="170" y="980"/>
                    <a:pt x="187" y="1129"/>
                    <a:pt x="191" y="1294"/>
                  </a:cubicBezTo>
                  <a:cubicBezTo>
                    <a:pt x="191" y="1460"/>
                    <a:pt x="178" y="1642"/>
                    <a:pt x="157" y="1833"/>
                  </a:cubicBezTo>
                  <a:cubicBezTo>
                    <a:pt x="132" y="2024"/>
                    <a:pt x="106" y="2228"/>
                    <a:pt x="77" y="2440"/>
                  </a:cubicBezTo>
                  <a:cubicBezTo>
                    <a:pt x="51" y="2652"/>
                    <a:pt x="34" y="2877"/>
                    <a:pt x="47" y="3106"/>
                  </a:cubicBezTo>
                  <a:cubicBezTo>
                    <a:pt x="68" y="3569"/>
                    <a:pt x="195" y="4040"/>
                    <a:pt x="301" y="4507"/>
                  </a:cubicBezTo>
                  <a:cubicBezTo>
                    <a:pt x="352" y="4741"/>
                    <a:pt x="399" y="4974"/>
                    <a:pt x="425" y="5212"/>
                  </a:cubicBezTo>
                  <a:cubicBezTo>
                    <a:pt x="446" y="5445"/>
                    <a:pt x="446" y="5679"/>
                    <a:pt x="416" y="5904"/>
                  </a:cubicBezTo>
                  <a:cubicBezTo>
                    <a:pt x="352" y="6353"/>
                    <a:pt x="212" y="6765"/>
                    <a:pt x="123" y="7143"/>
                  </a:cubicBezTo>
                  <a:cubicBezTo>
                    <a:pt x="77" y="7330"/>
                    <a:pt x="38" y="7508"/>
                    <a:pt x="21" y="7678"/>
                  </a:cubicBezTo>
                  <a:cubicBezTo>
                    <a:pt x="4" y="7843"/>
                    <a:pt x="0" y="7996"/>
                    <a:pt x="4" y="8132"/>
                  </a:cubicBezTo>
                  <a:cubicBezTo>
                    <a:pt x="21" y="8404"/>
                    <a:pt x="85" y="8599"/>
                    <a:pt x="123" y="8692"/>
                  </a:cubicBezTo>
                  <a:cubicBezTo>
                    <a:pt x="136" y="8730"/>
                    <a:pt x="153" y="8760"/>
                    <a:pt x="166" y="8786"/>
                  </a:cubicBezTo>
                  <a:cubicBezTo>
                    <a:pt x="174" y="8802"/>
                    <a:pt x="178" y="8815"/>
                    <a:pt x="187" y="8828"/>
                  </a:cubicBezTo>
                  <a:cubicBezTo>
                    <a:pt x="191" y="8836"/>
                    <a:pt x="200" y="8849"/>
                    <a:pt x="204" y="8858"/>
                  </a:cubicBezTo>
                  <a:cubicBezTo>
                    <a:pt x="217" y="8879"/>
                    <a:pt x="229" y="8900"/>
                    <a:pt x="238" y="8913"/>
                  </a:cubicBezTo>
                  <a:cubicBezTo>
                    <a:pt x="246" y="8926"/>
                    <a:pt x="251" y="8930"/>
                    <a:pt x="255" y="8938"/>
                  </a:cubicBezTo>
                  <a:cubicBezTo>
                    <a:pt x="263" y="8955"/>
                    <a:pt x="276" y="8972"/>
                    <a:pt x="297" y="8993"/>
                  </a:cubicBezTo>
                  <a:cubicBezTo>
                    <a:pt x="306" y="9006"/>
                    <a:pt x="331" y="9032"/>
                    <a:pt x="365" y="9040"/>
                  </a:cubicBezTo>
                  <a:cubicBezTo>
                    <a:pt x="375" y="9043"/>
                    <a:pt x="388" y="9045"/>
                    <a:pt x="401" y="9045"/>
                  </a:cubicBezTo>
                  <a:cubicBezTo>
                    <a:pt x="410" y="9045"/>
                    <a:pt x="420" y="9044"/>
                    <a:pt x="429" y="9040"/>
                  </a:cubicBezTo>
                  <a:cubicBezTo>
                    <a:pt x="450" y="9032"/>
                    <a:pt x="475" y="9015"/>
                    <a:pt x="484" y="8989"/>
                  </a:cubicBezTo>
                  <a:cubicBezTo>
                    <a:pt x="505" y="8934"/>
                    <a:pt x="488" y="8879"/>
                    <a:pt x="471" y="8824"/>
                  </a:cubicBezTo>
                  <a:cubicBezTo>
                    <a:pt x="454" y="8773"/>
                    <a:pt x="433" y="8713"/>
                    <a:pt x="416" y="8654"/>
                  </a:cubicBezTo>
                  <a:cubicBezTo>
                    <a:pt x="348" y="8404"/>
                    <a:pt x="314" y="8081"/>
                    <a:pt x="331" y="7763"/>
                  </a:cubicBezTo>
                  <a:cubicBezTo>
                    <a:pt x="344" y="7440"/>
                    <a:pt x="403" y="7122"/>
                    <a:pt x="463" y="6871"/>
                  </a:cubicBezTo>
                  <a:cubicBezTo>
                    <a:pt x="522" y="6621"/>
                    <a:pt x="577" y="6430"/>
                    <a:pt x="590" y="6362"/>
                  </a:cubicBezTo>
                  <a:cubicBezTo>
                    <a:pt x="594" y="6336"/>
                    <a:pt x="599" y="6315"/>
                    <a:pt x="603" y="6303"/>
                  </a:cubicBezTo>
                  <a:cubicBezTo>
                    <a:pt x="611" y="6269"/>
                    <a:pt x="624" y="6226"/>
                    <a:pt x="637" y="6171"/>
                  </a:cubicBezTo>
                  <a:cubicBezTo>
                    <a:pt x="654" y="6099"/>
                    <a:pt x="688" y="5954"/>
                    <a:pt x="700" y="5759"/>
                  </a:cubicBezTo>
                  <a:cubicBezTo>
                    <a:pt x="717" y="5564"/>
                    <a:pt x="709" y="5314"/>
                    <a:pt x="662" y="5033"/>
                  </a:cubicBezTo>
                  <a:cubicBezTo>
                    <a:pt x="637" y="4842"/>
                    <a:pt x="594" y="4634"/>
                    <a:pt x="548" y="4418"/>
                  </a:cubicBezTo>
                  <a:cubicBezTo>
                    <a:pt x="531" y="4320"/>
                    <a:pt x="509" y="4223"/>
                    <a:pt x="492" y="4121"/>
                  </a:cubicBezTo>
                  <a:cubicBezTo>
                    <a:pt x="437" y="3794"/>
                    <a:pt x="403" y="3446"/>
                    <a:pt x="403" y="3094"/>
                  </a:cubicBezTo>
                  <a:cubicBezTo>
                    <a:pt x="403" y="2746"/>
                    <a:pt x="433" y="2398"/>
                    <a:pt x="488" y="2071"/>
                  </a:cubicBezTo>
                  <a:cubicBezTo>
                    <a:pt x="543" y="1744"/>
                    <a:pt x="616" y="1438"/>
                    <a:pt x="658" y="1158"/>
                  </a:cubicBezTo>
                  <a:cubicBezTo>
                    <a:pt x="696" y="878"/>
                    <a:pt x="700" y="624"/>
                    <a:pt x="666" y="428"/>
                  </a:cubicBezTo>
                  <a:cubicBezTo>
                    <a:pt x="662" y="382"/>
                    <a:pt x="649" y="335"/>
                    <a:pt x="641" y="292"/>
                  </a:cubicBezTo>
                  <a:cubicBezTo>
                    <a:pt x="633" y="250"/>
                    <a:pt x="620" y="212"/>
                    <a:pt x="607" y="178"/>
                  </a:cubicBezTo>
                  <a:cubicBezTo>
                    <a:pt x="582" y="114"/>
                    <a:pt x="543" y="63"/>
                    <a:pt x="509" y="42"/>
                  </a:cubicBezTo>
                  <a:cubicBezTo>
                    <a:pt x="480" y="17"/>
                    <a:pt x="450" y="8"/>
                    <a:pt x="425" y="4"/>
                  </a:cubicBezTo>
                  <a:cubicBezTo>
                    <a:pt x="414" y="2"/>
                    <a:pt x="405" y="1"/>
                    <a:pt x="39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642798" y="3054614"/>
              <a:ext cx="104246" cy="1876247"/>
            </a:xfrm>
            <a:custGeom>
              <a:avLst/>
              <a:gdLst/>
              <a:ahLst/>
              <a:cxnLst/>
              <a:rect l="l" t="t" r="r" b="b"/>
              <a:pathLst>
                <a:path w="498" h="8963" extrusionOk="0">
                  <a:moveTo>
                    <a:pt x="276" y="0"/>
                  </a:moveTo>
                  <a:cubicBezTo>
                    <a:pt x="272" y="4"/>
                    <a:pt x="272" y="4"/>
                    <a:pt x="268" y="9"/>
                  </a:cubicBezTo>
                  <a:cubicBezTo>
                    <a:pt x="251" y="17"/>
                    <a:pt x="242" y="26"/>
                    <a:pt x="238" y="26"/>
                  </a:cubicBezTo>
                  <a:cubicBezTo>
                    <a:pt x="204" y="59"/>
                    <a:pt x="149" y="119"/>
                    <a:pt x="115" y="242"/>
                  </a:cubicBezTo>
                  <a:cubicBezTo>
                    <a:pt x="98" y="289"/>
                    <a:pt x="85" y="361"/>
                    <a:pt x="90" y="454"/>
                  </a:cubicBezTo>
                  <a:cubicBezTo>
                    <a:pt x="94" y="548"/>
                    <a:pt x="115" y="662"/>
                    <a:pt x="141" y="794"/>
                  </a:cubicBezTo>
                  <a:cubicBezTo>
                    <a:pt x="170" y="925"/>
                    <a:pt x="192" y="1078"/>
                    <a:pt x="192" y="1248"/>
                  </a:cubicBezTo>
                  <a:cubicBezTo>
                    <a:pt x="196" y="1413"/>
                    <a:pt x="183" y="1596"/>
                    <a:pt x="162" y="1791"/>
                  </a:cubicBezTo>
                  <a:cubicBezTo>
                    <a:pt x="141" y="1982"/>
                    <a:pt x="111" y="2186"/>
                    <a:pt x="85" y="2398"/>
                  </a:cubicBezTo>
                  <a:cubicBezTo>
                    <a:pt x="60" y="2610"/>
                    <a:pt x="43" y="2831"/>
                    <a:pt x="56" y="3056"/>
                  </a:cubicBezTo>
                  <a:cubicBezTo>
                    <a:pt x="77" y="3510"/>
                    <a:pt x="204" y="3977"/>
                    <a:pt x="310" y="4444"/>
                  </a:cubicBezTo>
                  <a:cubicBezTo>
                    <a:pt x="361" y="4682"/>
                    <a:pt x="408" y="4919"/>
                    <a:pt x="433" y="5157"/>
                  </a:cubicBezTo>
                  <a:cubicBezTo>
                    <a:pt x="455" y="5395"/>
                    <a:pt x="455" y="5632"/>
                    <a:pt x="425" y="5862"/>
                  </a:cubicBezTo>
                  <a:cubicBezTo>
                    <a:pt x="395" y="6091"/>
                    <a:pt x="340" y="6307"/>
                    <a:pt x="285" y="6515"/>
                  </a:cubicBezTo>
                  <a:cubicBezTo>
                    <a:pt x="230" y="6723"/>
                    <a:pt x="175" y="6918"/>
                    <a:pt x="128" y="7105"/>
                  </a:cubicBezTo>
                  <a:cubicBezTo>
                    <a:pt x="81" y="7292"/>
                    <a:pt x="43" y="7470"/>
                    <a:pt x="26" y="7636"/>
                  </a:cubicBezTo>
                  <a:cubicBezTo>
                    <a:pt x="5" y="7797"/>
                    <a:pt x="1" y="7950"/>
                    <a:pt x="5" y="8081"/>
                  </a:cubicBezTo>
                  <a:cubicBezTo>
                    <a:pt x="18" y="8349"/>
                    <a:pt x="77" y="8540"/>
                    <a:pt x="111" y="8633"/>
                  </a:cubicBezTo>
                  <a:cubicBezTo>
                    <a:pt x="124" y="8671"/>
                    <a:pt x="136" y="8701"/>
                    <a:pt x="149" y="8731"/>
                  </a:cubicBezTo>
                  <a:cubicBezTo>
                    <a:pt x="158" y="8748"/>
                    <a:pt x="162" y="8760"/>
                    <a:pt x="170" y="8773"/>
                  </a:cubicBezTo>
                  <a:cubicBezTo>
                    <a:pt x="175" y="8786"/>
                    <a:pt x="183" y="8794"/>
                    <a:pt x="187" y="8807"/>
                  </a:cubicBezTo>
                  <a:cubicBezTo>
                    <a:pt x="196" y="8820"/>
                    <a:pt x="200" y="8833"/>
                    <a:pt x="204" y="8841"/>
                  </a:cubicBezTo>
                  <a:cubicBezTo>
                    <a:pt x="209" y="8845"/>
                    <a:pt x="213" y="8850"/>
                    <a:pt x="217" y="8858"/>
                  </a:cubicBezTo>
                  <a:cubicBezTo>
                    <a:pt x="225" y="8871"/>
                    <a:pt x="242" y="8896"/>
                    <a:pt x="276" y="8930"/>
                  </a:cubicBezTo>
                  <a:cubicBezTo>
                    <a:pt x="289" y="8943"/>
                    <a:pt x="306" y="8956"/>
                    <a:pt x="332" y="8960"/>
                  </a:cubicBezTo>
                  <a:cubicBezTo>
                    <a:pt x="339" y="8962"/>
                    <a:pt x="346" y="8963"/>
                    <a:pt x="352" y="8963"/>
                  </a:cubicBezTo>
                  <a:cubicBezTo>
                    <a:pt x="362" y="8963"/>
                    <a:pt x="371" y="8961"/>
                    <a:pt x="378" y="8956"/>
                  </a:cubicBezTo>
                  <a:cubicBezTo>
                    <a:pt x="374" y="8951"/>
                    <a:pt x="361" y="8939"/>
                    <a:pt x="353" y="8926"/>
                  </a:cubicBezTo>
                  <a:cubicBezTo>
                    <a:pt x="319" y="8884"/>
                    <a:pt x="264" y="8811"/>
                    <a:pt x="204" y="8671"/>
                  </a:cubicBezTo>
                  <a:cubicBezTo>
                    <a:pt x="183" y="8625"/>
                    <a:pt x="158" y="8553"/>
                    <a:pt x="132" y="8459"/>
                  </a:cubicBezTo>
                  <a:cubicBezTo>
                    <a:pt x="111" y="8366"/>
                    <a:pt x="94" y="8251"/>
                    <a:pt x="90" y="8120"/>
                  </a:cubicBezTo>
                  <a:cubicBezTo>
                    <a:pt x="81" y="7984"/>
                    <a:pt x="90" y="7831"/>
                    <a:pt x="111" y="7665"/>
                  </a:cubicBezTo>
                  <a:cubicBezTo>
                    <a:pt x="132" y="7504"/>
                    <a:pt x="166" y="7326"/>
                    <a:pt x="209" y="7139"/>
                  </a:cubicBezTo>
                  <a:cubicBezTo>
                    <a:pt x="293" y="6766"/>
                    <a:pt x="408" y="6350"/>
                    <a:pt x="463" y="5904"/>
                  </a:cubicBezTo>
                  <a:cubicBezTo>
                    <a:pt x="489" y="5679"/>
                    <a:pt x="497" y="5450"/>
                    <a:pt x="484" y="5216"/>
                  </a:cubicBezTo>
                  <a:cubicBezTo>
                    <a:pt x="467" y="4983"/>
                    <a:pt x="429" y="4750"/>
                    <a:pt x="383" y="4516"/>
                  </a:cubicBezTo>
                  <a:cubicBezTo>
                    <a:pt x="332" y="4287"/>
                    <a:pt x="276" y="4053"/>
                    <a:pt x="230" y="3824"/>
                  </a:cubicBezTo>
                  <a:cubicBezTo>
                    <a:pt x="187" y="3591"/>
                    <a:pt x="162" y="3357"/>
                    <a:pt x="158" y="3128"/>
                  </a:cubicBezTo>
                  <a:cubicBezTo>
                    <a:pt x="153" y="2674"/>
                    <a:pt x="213" y="2245"/>
                    <a:pt x="259" y="1868"/>
                  </a:cubicBezTo>
                  <a:cubicBezTo>
                    <a:pt x="310" y="1490"/>
                    <a:pt x="344" y="1155"/>
                    <a:pt x="349" y="891"/>
                  </a:cubicBezTo>
                  <a:cubicBezTo>
                    <a:pt x="357" y="624"/>
                    <a:pt x="340" y="433"/>
                    <a:pt x="327" y="331"/>
                  </a:cubicBezTo>
                  <a:cubicBezTo>
                    <a:pt x="310" y="174"/>
                    <a:pt x="289" y="93"/>
                    <a:pt x="285" y="47"/>
                  </a:cubicBezTo>
                  <a:cubicBezTo>
                    <a:pt x="281" y="21"/>
                    <a:pt x="276" y="9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616213" y="3051892"/>
              <a:ext cx="105921" cy="1876666"/>
            </a:xfrm>
            <a:custGeom>
              <a:avLst/>
              <a:gdLst/>
              <a:ahLst/>
              <a:cxnLst/>
              <a:rect l="l" t="t" r="r" b="b"/>
              <a:pathLst>
                <a:path w="506" h="8965" extrusionOk="0">
                  <a:moveTo>
                    <a:pt x="209" y="0"/>
                  </a:moveTo>
                  <a:cubicBezTo>
                    <a:pt x="188" y="0"/>
                    <a:pt x="171" y="5"/>
                    <a:pt x="158" y="9"/>
                  </a:cubicBezTo>
                  <a:cubicBezTo>
                    <a:pt x="162" y="17"/>
                    <a:pt x="166" y="30"/>
                    <a:pt x="175" y="60"/>
                  </a:cubicBezTo>
                  <a:cubicBezTo>
                    <a:pt x="188" y="102"/>
                    <a:pt x="213" y="183"/>
                    <a:pt x="230" y="336"/>
                  </a:cubicBezTo>
                  <a:cubicBezTo>
                    <a:pt x="247" y="433"/>
                    <a:pt x="268" y="633"/>
                    <a:pt x="264" y="896"/>
                  </a:cubicBezTo>
                  <a:cubicBezTo>
                    <a:pt x="260" y="1163"/>
                    <a:pt x="230" y="1499"/>
                    <a:pt x="183" y="1881"/>
                  </a:cubicBezTo>
                  <a:cubicBezTo>
                    <a:pt x="137" y="2258"/>
                    <a:pt x="77" y="2687"/>
                    <a:pt x="86" y="3137"/>
                  </a:cubicBezTo>
                  <a:cubicBezTo>
                    <a:pt x="86" y="3362"/>
                    <a:pt x="111" y="3591"/>
                    <a:pt x="154" y="3820"/>
                  </a:cubicBezTo>
                  <a:cubicBezTo>
                    <a:pt x="196" y="4049"/>
                    <a:pt x="256" y="4279"/>
                    <a:pt x="306" y="4512"/>
                  </a:cubicBezTo>
                  <a:cubicBezTo>
                    <a:pt x="353" y="4746"/>
                    <a:pt x="396" y="4983"/>
                    <a:pt x="408" y="5221"/>
                  </a:cubicBezTo>
                  <a:cubicBezTo>
                    <a:pt x="425" y="5454"/>
                    <a:pt x="417" y="5692"/>
                    <a:pt x="391" y="5917"/>
                  </a:cubicBezTo>
                  <a:cubicBezTo>
                    <a:pt x="332" y="6371"/>
                    <a:pt x="213" y="6783"/>
                    <a:pt x="132" y="7156"/>
                  </a:cubicBezTo>
                  <a:cubicBezTo>
                    <a:pt x="90" y="7343"/>
                    <a:pt x="52" y="7517"/>
                    <a:pt x="31" y="7678"/>
                  </a:cubicBezTo>
                  <a:cubicBezTo>
                    <a:pt x="9" y="7844"/>
                    <a:pt x="1" y="7993"/>
                    <a:pt x="1" y="8124"/>
                  </a:cubicBezTo>
                  <a:cubicBezTo>
                    <a:pt x="5" y="8256"/>
                    <a:pt x="22" y="8370"/>
                    <a:pt x="43" y="8459"/>
                  </a:cubicBezTo>
                  <a:cubicBezTo>
                    <a:pt x="65" y="8553"/>
                    <a:pt x="86" y="8621"/>
                    <a:pt x="103" y="8667"/>
                  </a:cubicBezTo>
                  <a:cubicBezTo>
                    <a:pt x="162" y="8812"/>
                    <a:pt x="213" y="8888"/>
                    <a:pt x="239" y="8931"/>
                  </a:cubicBezTo>
                  <a:cubicBezTo>
                    <a:pt x="251" y="8943"/>
                    <a:pt x="256" y="8956"/>
                    <a:pt x="264" y="8964"/>
                  </a:cubicBezTo>
                  <a:cubicBezTo>
                    <a:pt x="268" y="8960"/>
                    <a:pt x="273" y="8952"/>
                    <a:pt x="277" y="8943"/>
                  </a:cubicBezTo>
                  <a:cubicBezTo>
                    <a:pt x="289" y="8914"/>
                    <a:pt x="281" y="8863"/>
                    <a:pt x="260" y="8812"/>
                  </a:cubicBezTo>
                  <a:cubicBezTo>
                    <a:pt x="251" y="8786"/>
                    <a:pt x="243" y="8757"/>
                    <a:pt x="230" y="8731"/>
                  </a:cubicBezTo>
                  <a:cubicBezTo>
                    <a:pt x="222" y="8701"/>
                    <a:pt x="213" y="8672"/>
                    <a:pt x="205" y="8638"/>
                  </a:cubicBezTo>
                  <a:cubicBezTo>
                    <a:pt x="128" y="8387"/>
                    <a:pt x="90" y="8060"/>
                    <a:pt x="107" y="7734"/>
                  </a:cubicBezTo>
                  <a:cubicBezTo>
                    <a:pt x="124" y="7407"/>
                    <a:pt x="183" y="7088"/>
                    <a:pt x="247" y="6834"/>
                  </a:cubicBezTo>
                  <a:cubicBezTo>
                    <a:pt x="311" y="6583"/>
                    <a:pt x="366" y="6392"/>
                    <a:pt x="387" y="6329"/>
                  </a:cubicBezTo>
                  <a:cubicBezTo>
                    <a:pt x="396" y="6303"/>
                    <a:pt x="400" y="6286"/>
                    <a:pt x="408" y="6274"/>
                  </a:cubicBezTo>
                  <a:cubicBezTo>
                    <a:pt x="413" y="6240"/>
                    <a:pt x="425" y="6193"/>
                    <a:pt x="434" y="6138"/>
                  </a:cubicBezTo>
                  <a:cubicBezTo>
                    <a:pt x="451" y="6066"/>
                    <a:pt x="476" y="5925"/>
                    <a:pt x="489" y="5734"/>
                  </a:cubicBezTo>
                  <a:cubicBezTo>
                    <a:pt x="506" y="5539"/>
                    <a:pt x="493" y="5293"/>
                    <a:pt x="451" y="5017"/>
                  </a:cubicBezTo>
                  <a:cubicBezTo>
                    <a:pt x="408" y="4741"/>
                    <a:pt x="332" y="4431"/>
                    <a:pt x="277" y="4105"/>
                  </a:cubicBezTo>
                  <a:cubicBezTo>
                    <a:pt x="217" y="3774"/>
                    <a:pt x="183" y="3426"/>
                    <a:pt x="183" y="3073"/>
                  </a:cubicBezTo>
                  <a:cubicBezTo>
                    <a:pt x="179" y="2721"/>
                    <a:pt x="209" y="2369"/>
                    <a:pt x="268" y="2038"/>
                  </a:cubicBezTo>
                  <a:cubicBezTo>
                    <a:pt x="323" y="1711"/>
                    <a:pt x="400" y="1401"/>
                    <a:pt x="438" y="1125"/>
                  </a:cubicBezTo>
                  <a:cubicBezTo>
                    <a:pt x="480" y="849"/>
                    <a:pt x="485" y="603"/>
                    <a:pt x="459" y="412"/>
                  </a:cubicBezTo>
                  <a:cubicBezTo>
                    <a:pt x="451" y="361"/>
                    <a:pt x="442" y="319"/>
                    <a:pt x="434" y="276"/>
                  </a:cubicBezTo>
                  <a:cubicBezTo>
                    <a:pt x="425" y="238"/>
                    <a:pt x="417" y="200"/>
                    <a:pt x="404" y="170"/>
                  </a:cubicBezTo>
                  <a:cubicBezTo>
                    <a:pt x="383" y="102"/>
                    <a:pt x="349" y="64"/>
                    <a:pt x="323" y="39"/>
                  </a:cubicBezTo>
                  <a:cubicBezTo>
                    <a:pt x="285" y="5"/>
                    <a:pt x="23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94024" y="3046450"/>
              <a:ext cx="89175" cy="924412"/>
            </a:xfrm>
            <a:custGeom>
              <a:avLst/>
              <a:gdLst/>
              <a:ahLst/>
              <a:cxnLst/>
              <a:rect l="l" t="t" r="r" b="b"/>
              <a:pathLst>
                <a:path w="426" h="4416" extrusionOk="0">
                  <a:moveTo>
                    <a:pt x="150" y="1"/>
                  </a:moveTo>
                  <a:cubicBezTo>
                    <a:pt x="150" y="5"/>
                    <a:pt x="154" y="18"/>
                    <a:pt x="158" y="35"/>
                  </a:cubicBezTo>
                  <a:cubicBezTo>
                    <a:pt x="200" y="175"/>
                    <a:pt x="328" y="688"/>
                    <a:pt x="239" y="1257"/>
                  </a:cubicBezTo>
                  <a:cubicBezTo>
                    <a:pt x="133" y="1928"/>
                    <a:pt x="69" y="2323"/>
                    <a:pt x="69" y="2323"/>
                  </a:cubicBezTo>
                  <a:cubicBezTo>
                    <a:pt x="69" y="2323"/>
                    <a:pt x="1" y="3167"/>
                    <a:pt x="22" y="3367"/>
                  </a:cubicBezTo>
                  <a:cubicBezTo>
                    <a:pt x="48" y="3562"/>
                    <a:pt x="158" y="4211"/>
                    <a:pt x="158" y="4211"/>
                  </a:cubicBezTo>
                  <a:lnTo>
                    <a:pt x="196" y="4279"/>
                  </a:lnTo>
                  <a:lnTo>
                    <a:pt x="273" y="4415"/>
                  </a:lnTo>
                  <a:cubicBezTo>
                    <a:pt x="256" y="4317"/>
                    <a:pt x="234" y="4220"/>
                    <a:pt x="217" y="4118"/>
                  </a:cubicBezTo>
                  <a:cubicBezTo>
                    <a:pt x="162" y="3791"/>
                    <a:pt x="128" y="3443"/>
                    <a:pt x="128" y="3091"/>
                  </a:cubicBezTo>
                  <a:cubicBezTo>
                    <a:pt x="128" y="2743"/>
                    <a:pt x="158" y="2395"/>
                    <a:pt x="213" y="2068"/>
                  </a:cubicBezTo>
                  <a:cubicBezTo>
                    <a:pt x="268" y="1741"/>
                    <a:pt x="341" y="1435"/>
                    <a:pt x="383" y="1155"/>
                  </a:cubicBezTo>
                  <a:cubicBezTo>
                    <a:pt x="421" y="875"/>
                    <a:pt x="425" y="621"/>
                    <a:pt x="391" y="425"/>
                  </a:cubicBezTo>
                  <a:cubicBezTo>
                    <a:pt x="387" y="379"/>
                    <a:pt x="374" y="332"/>
                    <a:pt x="366" y="289"/>
                  </a:cubicBezTo>
                  <a:cubicBezTo>
                    <a:pt x="358" y="247"/>
                    <a:pt x="345" y="209"/>
                    <a:pt x="332" y="175"/>
                  </a:cubicBezTo>
                  <a:cubicBezTo>
                    <a:pt x="307" y="111"/>
                    <a:pt x="268" y="60"/>
                    <a:pt x="234" y="39"/>
                  </a:cubicBezTo>
                  <a:cubicBezTo>
                    <a:pt x="205" y="18"/>
                    <a:pt x="175" y="5"/>
                    <a:pt x="150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612654" y="3098155"/>
              <a:ext cx="18840" cy="146742"/>
            </a:xfrm>
            <a:custGeom>
              <a:avLst/>
              <a:gdLst/>
              <a:ahLst/>
              <a:cxnLst/>
              <a:rect l="l" t="t" r="r" b="b"/>
              <a:pathLst>
                <a:path w="90" h="701" extrusionOk="0">
                  <a:moveTo>
                    <a:pt x="56" y="0"/>
                  </a:moveTo>
                  <a:cubicBezTo>
                    <a:pt x="52" y="0"/>
                    <a:pt x="48" y="0"/>
                    <a:pt x="39" y="21"/>
                  </a:cubicBezTo>
                  <a:cubicBezTo>
                    <a:pt x="31" y="38"/>
                    <a:pt x="22" y="81"/>
                    <a:pt x="14" y="140"/>
                  </a:cubicBezTo>
                  <a:cubicBezTo>
                    <a:pt x="5" y="200"/>
                    <a:pt x="1" y="276"/>
                    <a:pt x="1" y="352"/>
                  </a:cubicBezTo>
                  <a:cubicBezTo>
                    <a:pt x="5" y="424"/>
                    <a:pt x="14" y="501"/>
                    <a:pt x="22" y="560"/>
                  </a:cubicBezTo>
                  <a:cubicBezTo>
                    <a:pt x="35" y="620"/>
                    <a:pt x="48" y="662"/>
                    <a:pt x="56" y="675"/>
                  </a:cubicBezTo>
                  <a:cubicBezTo>
                    <a:pt x="65" y="700"/>
                    <a:pt x="73" y="700"/>
                    <a:pt x="81" y="700"/>
                  </a:cubicBezTo>
                  <a:cubicBezTo>
                    <a:pt x="86" y="696"/>
                    <a:pt x="90" y="692"/>
                    <a:pt x="86" y="666"/>
                  </a:cubicBezTo>
                  <a:cubicBezTo>
                    <a:pt x="86" y="654"/>
                    <a:pt x="77" y="607"/>
                    <a:pt x="69" y="552"/>
                  </a:cubicBezTo>
                  <a:cubicBezTo>
                    <a:pt x="60" y="492"/>
                    <a:pt x="56" y="420"/>
                    <a:pt x="52" y="348"/>
                  </a:cubicBezTo>
                  <a:cubicBezTo>
                    <a:pt x="52" y="276"/>
                    <a:pt x="56" y="204"/>
                    <a:pt x="60" y="144"/>
                  </a:cubicBezTo>
                  <a:cubicBezTo>
                    <a:pt x="65" y="89"/>
                    <a:pt x="69" y="42"/>
                    <a:pt x="69" y="30"/>
                  </a:cubicBezTo>
                  <a:cubicBezTo>
                    <a:pt x="69" y="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7652426" y="2795559"/>
            <a:ext cx="1840895" cy="2366241"/>
            <a:chOff x="7251969" y="2684746"/>
            <a:chExt cx="1973727" cy="2536980"/>
          </a:xfrm>
        </p:grpSpPr>
        <p:sp>
          <p:nvSpPr>
            <p:cNvPr id="67" name="Google Shape;67;p2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66411">
            <a:off x="6784247" y="3734856"/>
            <a:ext cx="803058" cy="819614"/>
            <a:chOff x="1103300" y="-1868750"/>
            <a:chExt cx="127350" cy="129975"/>
          </a:xfrm>
        </p:grpSpPr>
        <p:sp>
          <p:nvSpPr>
            <p:cNvPr id="107" name="Google Shape;107;p2"/>
            <p:cNvSpPr/>
            <p:nvPr/>
          </p:nvSpPr>
          <p:spPr>
            <a:xfrm>
              <a:off x="1103300" y="-1868750"/>
              <a:ext cx="127350" cy="129975"/>
            </a:xfrm>
            <a:custGeom>
              <a:avLst/>
              <a:gdLst/>
              <a:ahLst/>
              <a:cxnLst/>
              <a:rect l="l" t="t" r="r" b="b"/>
              <a:pathLst>
                <a:path w="5094" h="5199" extrusionOk="0">
                  <a:moveTo>
                    <a:pt x="3476" y="80"/>
                  </a:moveTo>
                  <a:cubicBezTo>
                    <a:pt x="3510" y="80"/>
                    <a:pt x="3543" y="85"/>
                    <a:pt x="3574" y="98"/>
                  </a:cubicBezTo>
                  <a:cubicBezTo>
                    <a:pt x="3655" y="128"/>
                    <a:pt x="3702" y="217"/>
                    <a:pt x="3706" y="302"/>
                  </a:cubicBezTo>
                  <a:cubicBezTo>
                    <a:pt x="3702" y="395"/>
                    <a:pt x="3693" y="497"/>
                    <a:pt x="3685" y="591"/>
                  </a:cubicBezTo>
                  <a:cubicBezTo>
                    <a:pt x="3668" y="777"/>
                    <a:pt x="3646" y="960"/>
                    <a:pt x="3621" y="1117"/>
                  </a:cubicBezTo>
                  <a:cubicBezTo>
                    <a:pt x="3595" y="1278"/>
                    <a:pt x="3579" y="1423"/>
                    <a:pt x="3579" y="1537"/>
                  </a:cubicBezTo>
                  <a:cubicBezTo>
                    <a:pt x="3583" y="1652"/>
                    <a:pt x="3600" y="1737"/>
                    <a:pt x="3612" y="1779"/>
                  </a:cubicBezTo>
                  <a:cubicBezTo>
                    <a:pt x="3629" y="1843"/>
                    <a:pt x="3646" y="1877"/>
                    <a:pt x="3659" y="1898"/>
                  </a:cubicBezTo>
                  <a:cubicBezTo>
                    <a:pt x="3672" y="1915"/>
                    <a:pt x="3676" y="1919"/>
                    <a:pt x="3685" y="1919"/>
                  </a:cubicBezTo>
                  <a:cubicBezTo>
                    <a:pt x="3689" y="1915"/>
                    <a:pt x="3689" y="1911"/>
                    <a:pt x="3685" y="1889"/>
                  </a:cubicBezTo>
                  <a:cubicBezTo>
                    <a:pt x="3680" y="1868"/>
                    <a:pt x="3672" y="1830"/>
                    <a:pt x="3659" y="1766"/>
                  </a:cubicBezTo>
                  <a:cubicBezTo>
                    <a:pt x="3659" y="1762"/>
                    <a:pt x="3659" y="1754"/>
                    <a:pt x="3655" y="1741"/>
                  </a:cubicBezTo>
                  <a:lnTo>
                    <a:pt x="3655" y="1741"/>
                  </a:lnTo>
                  <a:cubicBezTo>
                    <a:pt x="3672" y="1754"/>
                    <a:pt x="3689" y="1766"/>
                    <a:pt x="3710" y="1783"/>
                  </a:cubicBezTo>
                  <a:cubicBezTo>
                    <a:pt x="3744" y="1809"/>
                    <a:pt x="3808" y="1860"/>
                    <a:pt x="3901" y="1915"/>
                  </a:cubicBezTo>
                  <a:cubicBezTo>
                    <a:pt x="3999" y="1970"/>
                    <a:pt x="4126" y="2030"/>
                    <a:pt x="4279" y="2076"/>
                  </a:cubicBezTo>
                  <a:cubicBezTo>
                    <a:pt x="4351" y="2102"/>
                    <a:pt x="4432" y="2123"/>
                    <a:pt x="4517" y="2144"/>
                  </a:cubicBezTo>
                  <a:cubicBezTo>
                    <a:pt x="4601" y="2165"/>
                    <a:pt x="4686" y="2187"/>
                    <a:pt x="4771" y="2216"/>
                  </a:cubicBezTo>
                  <a:cubicBezTo>
                    <a:pt x="4814" y="2233"/>
                    <a:pt x="4856" y="2250"/>
                    <a:pt x="4894" y="2271"/>
                  </a:cubicBezTo>
                  <a:cubicBezTo>
                    <a:pt x="4911" y="2284"/>
                    <a:pt x="4928" y="2293"/>
                    <a:pt x="4941" y="2310"/>
                  </a:cubicBezTo>
                  <a:cubicBezTo>
                    <a:pt x="4954" y="2322"/>
                    <a:pt x="4962" y="2344"/>
                    <a:pt x="4975" y="2361"/>
                  </a:cubicBezTo>
                  <a:cubicBezTo>
                    <a:pt x="5009" y="2433"/>
                    <a:pt x="5000" y="2526"/>
                    <a:pt x="4962" y="2607"/>
                  </a:cubicBezTo>
                  <a:cubicBezTo>
                    <a:pt x="4924" y="2687"/>
                    <a:pt x="4869" y="2764"/>
                    <a:pt x="4805" y="2832"/>
                  </a:cubicBezTo>
                  <a:cubicBezTo>
                    <a:pt x="4741" y="2900"/>
                    <a:pt x="4669" y="2955"/>
                    <a:pt x="4593" y="3001"/>
                  </a:cubicBezTo>
                  <a:cubicBezTo>
                    <a:pt x="4440" y="3103"/>
                    <a:pt x="4283" y="3171"/>
                    <a:pt x="4139" y="3222"/>
                  </a:cubicBezTo>
                  <a:cubicBezTo>
                    <a:pt x="3990" y="3273"/>
                    <a:pt x="3859" y="3303"/>
                    <a:pt x="3753" y="3328"/>
                  </a:cubicBezTo>
                  <a:cubicBezTo>
                    <a:pt x="3651" y="3354"/>
                    <a:pt x="3570" y="3371"/>
                    <a:pt x="3532" y="3383"/>
                  </a:cubicBezTo>
                  <a:cubicBezTo>
                    <a:pt x="3413" y="3413"/>
                    <a:pt x="3392" y="3426"/>
                    <a:pt x="3396" y="3439"/>
                  </a:cubicBezTo>
                  <a:cubicBezTo>
                    <a:pt x="3396" y="3443"/>
                    <a:pt x="3400" y="3443"/>
                    <a:pt x="3413" y="3447"/>
                  </a:cubicBezTo>
                  <a:cubicBezTo>
                    <a:pt x="3409" y="3451"/>
                    <a:pt x="3404" y="3456"/>
                    <a:pt x="3396" y="3464"/>
                  </a:cubicBezTo>
                  <a:cubicBezTo>
                    <a:pt x="3383" y="3481"/>
                    <a:pt x="3371" y="3502"/>
                    <a:pt x="3354" y="3532"/>
                  </a:cubicBezTo>
                  <a:cubicBezTo>
                    <a:pt x="3332" y="3570"/>
                    <a:pt x="3290" y="3647"/>
                    <a:pt x="3252" y="3757"/>
                  </a:cubicBezTo>
                  <a:cubicBezTo>
                    <a:pt x="3213" y="3863"/>
                    <a:pt x="3175" y="4007"/>
                    <a:pt x="3150" y="4169"/>
                  </a:cubicBezTo>
                  <a:cubicBezTo>
                    <a:pt x="3120" y="4330"/>
                    <a:pt x="3103" y="4517"/>
                    <a:pt x="3124" y="4716"/>
                  </a:cubicBezTo>
                  <a:cubicBezTo>
                    <a:pt x="3133" y="4818"/>
                    <a:pt x="3167" y="4916"/>
                    <a:pt x="3150" y="4996"/>
                  </a:cubicBezTo>
                  <a:cubicBezTo>
                    <a:pt x="3141" y="5039"/>
                    <a:pt x="3120" y="5077"/>
                    <a:pt x="3090" y="5098"/>
                  </a:cubicBezTo>
                  <a:cubicBezTo>
                    <a:pt x="3067" y="5113"/>
                    <a:pt x="3040" y="5119"/>
                    <a:pt x="3012" y="5119"/>
                  </a:cubicBezTo>
                  <a:cubicBezTo>
                    <a:pt x="2998" y="5119"/>
                    <a:pt x="2985" y="5118"/>
                    <a:pt x="2972" y="5115"/>
                  </a:cubicBezTo>
                  <a:cubicBezTo>
                    <a:pt x="2925" y="5107"/>
                    <a:pt x="2878" y="5085"/>
                    <a:pt x="2836" y="5068"/>
                  </a:cubicBezTo>
                  <a:cubicBezTo>
                    <a:pt x="2789" y="5052"/>
                    <a:pt x="2742" y="5026"/>
                    <a:pt x="2700" y="5005"/>
                  </a:cubicBezTo>
                  <a:cubicBezTo>
                    <a:pt x="2657" y="4984"/>
                    <a:pt x="2615" y="4958"/>
                    <a:pt x="2573" y="4933"/>
                  </a:cubicBezTo>
                  <a:cubicBezTo>
                    <a:pt x="2534" y="4903"/>
                    <a:pt x="2496" y="4877"/>
                    <a:pt x="2458" y="4848"/>
                  </a:cubicBezTo>
                  <a:cubicBezTo>
                    <a:pt x="2411" y="4810"/>
                    <a:pt x="2369" y="4771"/>
                    <a:pt x="2326" y="4733"/>
                  </a:cubicBezTo>
                  <a:cubicBezTo>
                    <a:pt x="2237" y="4644"/>
                    <a:pt x="2161" y="4555"/>
                    <a:pt x="2101" y="4462"/>
                  </a:cubicBezTo>
                  <a:cubicBezTo>
                    <a:pt x="2012" y="4330"/>
                    <a:pt x="1953" y="4203"/>
                    <a:pt x="1915" y="4097"/>
                  </a:cubicBezTo>
                  <a:cubicBezTo>
                    <a:pt x="1872" y="3995"/>
                    <a:pt x="1855" y="3914"/>
                    <a:pt x="1843" y="3872"/>
                  </a:cubicBezTo>
                  <a:cubicBezTo>
                    <a:pt x="1817" y="3748"/>
                    <a:pt x="1809" y="3727"/>
                    <a:pt x="1796" y="3727"/>
                  </a:cubicBezTo>
                  <a:cubicBezTo>
                    <a:pt x="1792" y="3727"/>
                    <a:pt x="1787" y="3736"/>
                    <a:pt x="1787" y="3765"/>
                  </a:cubicBezTo>
                  <a:cubicBezTo>
                    <a:pt x="1766" y="3765"/>
                    <a:pt x="1728" y="3774"/>
                    <a:pt x="1643" y="3804"/>
                  </a:cubicBezTo>
                  <a:cubicBezTo>
                    <a:pt x="1601" y="3816"/>
                    <a:pt x="1520" y="3850"/>
                    <a:pt x="1418" y="3910"/>
                  </a:cubicBezTo>
                  <a:cubicBezTo>
                    <a:pt x="1320" y="3969"/>
                    <a:pt x="1202" y="4067"/>
                    <a:pt x="1096" y="4198"/>
                  </a:cubicBezTo>
                  <a:cubicBezTo>
                    <a:pt x="1040" y="4262"/>
                    <a:pt x="989" y="4343"/>
                    <a:pt x="943" y="4419"/>
                  </a:cubicBezTo>
                  <a:cubicBezTo>
                    <a:pt x="922" y="4457"/>
                    <a:pt x="896" y="4491"/>
                    <a:pt x="866" y="4517"/>
                  </a:cubicBezTo>
                  <a:cubicBezTo>
                    <a:pt x="840" y="4535"/>
                    <a:pt x="805" y="4547"/>
                    <a:pt x="771" y="4547"/>
                  </a:cubicBezTo>
                  <a:cubicBezTo>
                    <a:pt x="766" y="4547"/>
                    <a:pt x="761" y="4547"/>
                    <a:pt x="756" y="4546"/>
                  </a:cubicBezTo>
                  <a:cubicBezTo>
                    <a:pt x="671" y="4538"/>
                    <a:pt x="595" y="4479"/>
                    <a:pt x="540" y="4398"/>
                  </a:cubicBezTo>
                  <a:cubicBezTo>
                    <a:pt x="480" y="4321"/>
                    <a:pt x="433" y="4232"/>
                    <a:pt x="399" y="4139"/>
                  </a:cubicBezTo>
                  <a:cubicBezTo>
                    <a:pt x="332" y="3952"/>
                    <a:pt x="310" y="3748"/>
                    <a:pt x="327" y="3557"/>
                  </a:cubicBezTo>
                  <a:cubicBezTo>
                    <a:pt x="332" y="3464"/>
                    <a:pt x="349" y="3371"/>
                    <a:pt x="374" y="3286"/>
                  </a:cubicBezTo>
                  <a:cubicBezTo>
                    <a:pt x="395" y="3201"/>
                    <a:pt x="429" y="3120"/>
                    <a:pt x="459" y="3040"/>
                  </a:cubicBezTo>
                  <a:cubicBezTo>
                    <a:pt x="573" y="2734"/>
                    <a:pt x="705" y="2522"/>
                    <a:pt x="747" y="2445"/>
                  </a:cubicBezTo>
                  <a:cubicBezTo>
                    <a:pt x="786" y="2382"/>
                    <a:pt x="803" y="2352"/>
                    <a:pt x="807" y="2331"/>
                  </a:cubicBezTo>
                  <a:cubicBezTo>
                    <a:pt x="818" y="2339"/>
                    <a:pt x="823" y="2342"/>
                    <a:pt x="827" y="2342"/>
                  </a:cubicBezTo>
                  <a:cubicBezTo>
                    <a:pt x="829" y="2342"/>
                    <a:pt x="831" y="2341"/>
                    <a:pt x="832" y="2339"/>
                  </a:cubicBezTo>
                  <a:cubicBezTo>
                    <a:pt x="841" y="2335"/>
                    <a:pt x="837" y="2314"/>
                    <a:pt x="764" y="2225"/>
                  </a:cubicBezTo>
                  <a:cubicBezTo>
                    <a:pt x="739" y="2195"/>
                    <a:pt x="688" y="2140"/>
                    <a:pt x="616" y="2072"/>
                  </a:cubicBezTo>
                  <a:cubicBezTo>
                    <a:pt x="548" y="2004"/>
                    <a:pt x="455" y="1923"/>
                    <a:pt x="349" y="1826"/>
                  </a:cubicBezTo>
                  <a:cubicBezTo>
                    <a:pt x="298" y="1779"/>
                    <a:pt x="247" y="1728"/>
                    <a:pt x="191" y="1673"/>
                  </a:cubicBezTo>
                  <a:cubicBezTo>
                    <a:pt x="166" y="1643"/>
                    <a:pt x="141" y="1614"/>
                    <a:pt x="119" y="1584"/>
                  </a:cubicBezTo>
                  <a:cubicBezTo>
                    <a:pt x="107" y="1567"/>
                    <a:pt x="98" y="1554"/>
                    <a:pt x="94" y="1537"/>
                  </a:cubicBezTo>
                  <a:cubicBezTo>
                    <a:pt x="85" y="1524"/>
                    <a:pt x="81" y="1507"/>
                    <a:pt x="81" y="1490"/>
                  </a:cubicBezTo>
                  <a:cubicBezTo>
                    <a:pt x="73" y="1418"/>
                    <a:pt x="107" y="1346"/>
                    <a:pt x="162" y="1287"/>
                  </a:cubicBezTo>
                  <a:cubicBezTo>
                    <a:pt x="217" y="1223"/>
                    <a:pt x="285" y="1172"/>
                    <a:pt x="353" y="1125"/>
                  </a:cubicBezTo>
                  <a:cubicBezTo>
                    <a:pt x="497" y="1032"/>
                    <a:pt x="658" y="973"/>
                    <a:pt x="820" y="939"/>
                  </a:cubicBezTo>
                  <a:cubicBezTo>
                    <a:pt x="952" y="910"/>
                    <a:pt x="1085" y="899"/>
                    <a:pt x="1208" y="899"/>
                  </a:cubicBezTo>
                  <a:cubicBezTo>
                    <a:pt x="1230" y="899"/>
                    <a:pt x="1252" y="900"/>
                    <a:pt x="1274" y="900"/>
                  </a:cubicBezTo>
                  <a:cubicBezTo>
                    <a:pt x="1550" y="905"/>
                    <a:pt x="1762" y="939"/>
                    <a:pt x="1838" y="943"/>
                  </a:cubicBezTo>
                  <a:lnTo>
                    <a:pt x="1936" y="943"/>
                  </a:lnTo>
                  <a:cubicBezTo>
                    <a:pt x="1936" y="943"/>
                    <a:pt x="1936" y="943"/>
                    <a:pt x="1936" y="947"/>
                  </a:cubicBezTo>
                  <a:cubicBezTo>
                    <a:pt x="1937" y="948"/>
                    <a:pt x="1939" y="948"/>
                    <a:pt x="1940" y="948"/>
                  </a:cubicBezTo>
                  <a:cubicBezTo>
                    <a:pt x="1950" y="948"/>
                    <a:pt x="1972" y="934"/>
                    <a:pt x="2055" y="858"/>
                  </a:cubicBezTo>
                  <a:cubicBezTo>
                    <a:pt x="2123" y="803"/>
                    <a:pt x="2297" y="637"/>
                    <a:pt x="2573" y="468"/>
                  </a:cubicBezTo>
                  <a:cubicBezTo>
                    <a:pt x="2708" y="383"/>
                    <a:pt x="2865" y="302"/>
                    <a:pt x="3044" y="226"/>
                  </a:cubicBezTo>
                  <a:cubicBezTo>
                    <a:pt x="3112" y="192"/>
                    <a:pt x="3188" y="162"/>
                    <a:pt x="3260" y="132"/>
                  </a:cubicBezTo>
                  <a:cubicBezTo>
                    <a:pt x="3277" y="128"/>
                    <a:pt x="3294" y="120"/>
                    <a:pt x="3311" y="115"/>
                  </a:cubicBezTo>
                  <a:cubicBezTo>
                    <a:pt x="3364" y="94"/>
                    <a:pt x="3421" y="80"/>
                    <a:pt x="3476" y="80"/>
                  </a:cubicBezTo>
                  <a:close/>
                  <a:moveTo>
                    <a:pt x="3474" y="1"/>
                  </a:moveTo>
                  <a:cubicBezTo>
                    <a:pt x="3407" y="1"/>
                    <a:pt x="3341" y="18"/>
                    <a:pt x="3281" y="39"/>
                  </a:cubicBezTo>
                  <a:cubicBezTo>
                    <a:pt x="3252" y="52"/>
                    <a:pt x="3222" y="64"/>
                    <a:pt x="3192" y="77"/>
                  </a:cubicBezTo>
                  <a:cubicBezTo>
                    <a:pt x="3129" y="103"/>
                    <a:pt x="3069" y="128"/>
                    <a:pt x="3010" y="153"/>
                  </a:cubicBezTo>
                  <a:cubicBezTo>
                    <a:pt x="2831" y="234"/>
                    <a:pt x="2670" y="319"/>
                    <a:pt x="2530" y="408"/>
                  </a:cubicBezTo>
                  <a:cubicBezTo>
                    <a:pt x="2254" y="582"/>
                    <a:pt x="2076" y="760"/>
                    <a:pt x="2017" y="824"/>
                  </a:cubicBezTo>
                  <a:cubicBezTo>
                    <a:pt x="1978" y="871"/>
                    <a:pt x="1957" y="896"/>
                    <a:pt x="1944" y="917"/>
                  </a:cubicBezTo>
                  <a:cubicBezTo>
                    <a:pt x="1927" y="909"/>
                    <a:pt x="1898" y="900"/>
                    <a:pt x="1843" y="892"/>
                  </a:cubicBezTo>
                  <a:cubicBezTo>
                    <a:pt x="1770" y="875"/>
                    <a:pt x="1558" y="837"/>
                    <a:pt x="1274" y="824"/>
                  </a:cubicBezTo>
                  <a:cubicBezTo>
                    <a:pt x="1129" y="824"/>
                    <a:pt x="968" y="828"/>
                    <a:pt x="798" y="862"/>
                  </a:cubicBezTo>
                  <a:cubicBezTo>
                    <a:pt x="633" y="896"/>
                    <a:pt x="459" y="960"/>
                    <a:pt x="306" y="1058"/>
                  </a:cubicBezTo>
                  <a:cubicBezTo>
                    <a:pt x="230" y="1108"/>
                    <a:pt x="162" y="1168"/>
                    <a:pt x="98" y="1236"/>
                  </a:cubicBezTo>
                  <a:cubicBezTo>
                    <a:pt x="68" y="1270"/>
                    <a:pt x="43" y="1312"/>
                    <a:pt x="26" y="1355"/>
                  </a:cubicBezTo>
                  <a:cubicBezTo>
                    <a:pt x="5" y="1401"/>
                    <a:pt x="0" y="1452"/>
                    <a:pt x="5" y="1499"/>
                  </a:cubicBezTo>
                  <a:cubicBezTo>
                    <a:pt x="5" y="1524"/>
                    <a:pt x="13" y="1550"/>
                    <a:pt x="22" y="1571"/>
                  </a:cubicBezTo>
                  <a:cubicBezTo>
                    <a:pt x="30" y="1597"/>
                    <a:pt x="47" y="1614"/>
                    <a:pt x="60" y="1631"/>
                  </a:cubicBezTo>
                  <a:cubicBezTo>
                    <a:pt x="85" y="1664"/>
                    <a:pt x="111" y="1698"/>
                    <a:pt x="141" y="1724"/>
                  </a:cubicBezTo>
                  <a:cubicBezTo>
                    <a:pt x="196" y="1783"/>
                    <a:pt x="251" y="1834"/>
                    <a:pt x="302" y="1881"/>
                  </a:cubicBezTo>
                  <a:cubicBezTo>
                    <a:pt x="408" y="1974"/>
                    <a:pt x="501" y="2055"/>
                    <a:pt x="578" y="2119"/>
                  </a:cubicBezTo>
                  <a:cubicBezTo>
                    <a:pt x="650" y="2187"/>
                    <a:pt x="701" y="2233"/>
                    <a:pt x="726" y="2259"/>
                  </a:cubicBezTo>
                  <a:cubicBezTo>
                    <a:pt x="756" y="2288"/>
                    <a:pt x="773" y="2305"/>
                    <a:pt x="790" y="2318"/>
                  </a:cubicBezTo>
                  <a:cubicBezTo>
                    <a:pt x="777" y="2331"/>
                    <a:pt x="752" y="2356"/>
                    <a:pt x="705" y="2420"/>
                  </a:cubicBezTo>
                  <a:cubicBezTo>
                    <a:pt x="650" y="2492"/>
                    <a:pt x="514" y="2704"/>
                    <a:pt x="387" y="3018"/>
                  </a:cubicBezTo>
                  <a:cubicBezTo>
                    <a:pt x="357" y="3095"/>
                    <a:pt x="323" y="3175"/>
                    <a:pt x="298" y="3269"/>
                  </a:cubicBezTo>
                  <a:cubicBezTo>
                    <a:pt x="272" y="3358"/>
                    <a:pt x="255" y="3456"/>
                    <a:pt x="247" y="3553"/>
                  </a:cubicBezTo>
                  <a:cubicBezTo>
                    <a:pt x="234" y="3757"/>
                    <a:pt x="251" y="3969"/>
                    <a:pt x="323" y="4169"/>
                  </a:cubicBezTo>
                  <a:cubicBezTo>
                    <a:pt x="361" y="4271"/>
                    <a:pt x="412" y="4368"/>
                    <a:pt x="476" y="4449"/>
                  </a:cubicBezTo>
                  <a:cubicBezTo>
                    <a:pt x="510" y="4491"/>
                    <a:pt x="548" y="4534"/>
                    <a:pt x="595" y="4563"/>
                  </a:cubicBezTo>
                  <a:cubicBezTo>
                    <a:pt x="637" y="4597"/>
                    <a:pt x="692" y="4619"/>
                    <a:pt x="752" y="4623"/>
                  </a:cubicBezTo>
                  <a:cubicBezTo>
                    <a:pt x="757" y="4623"/>
                    <a:pt x="763" y="4623"/>
                    <a:pt x="769" y="4623"/>
                  </a:cubicBezTo>
                  <a:cubicBezTo>
                    <a:pt x="820" y="4623"/>
                    <a:pt x="875" y="4607"/>
                    <a:pt x="913" y="4576"/>
                  </a:cubicBezTo>
                  <a:cubicBezTo>
                    <a:pt x="960" y="4542"/>
                    <a:pt x="985" y="4495"/>
                    <a:pt x="1011" y="4457"/>
                  </a:cubicBezTo>
                  <a:cubicBezTo>
                    <a:pt x="1057" y="4377"/>
                    <a:pt x="1104" y="4304"/>
                    <a:pt x="1155" y="4241"/>
                  </a:cubicBezTo>
                  <a:cubicBezTo>
                    <a:pt x="1253" y="4114"/>
                    <a:pt x="1363" y="4024"/>
                    <a:pt x="1456" y="3961"/>
                  </a:cubicBezTo>
                  <a:cubicBezTo>
                    <a:pt x="1550" y="3901"/>
                    <a:pt x="1626" y="3867"/>
                    <a:pt x="1664" y="3850"/>
                  </a:cubicBezTo>
                  <a:cubicBezTo>
                    <a:pt x="1732" y="3816"/>
                    <a:pt x="1770" y="3799"/>
                    <a:pt x="1787" y="3787"/>
                  </a:cubicBezTo>
                  <a:cubicBezTo>
                    <a:pt x="1787" y="3812"/>
                    <a:pt x="1792" y="3842"/>
                    <a:pt x="1796" y="3884"/>
                  </a:cubicBezTo>
                  <a:cubicBezTo>
                    <a:pt x="1800" y="3927"/>
                    <a:pt x="1817" y="4012"/>
                    <a:pt x="1855" y="4122"/>
                  </a:cubicBezTo>
                  <a:cubicBezTo>
                    <a:pt x="1889" y="4232"/>
                    <a:pt x="1949" y="4368"/>
                    <a:pt x="2042" y="4504"/>
                  </a:cubicBezTo>
                  <a:cubicBezTo>
                    <a:pt x="2101" y="4593"/>
                    <a:pt x="2174" y="4686"/>
                    <a:pt x="2258" y="4771"/>
                  </a:cubicBezTo>
                  <a:cubicBezTo>
                    <a:pt x="2437" y="4954"/>
                    <a:pt x="2674" y="5115"/>
                    <a:pt x="2959" y="5192"/>
                  </a:cubicBezTo>
                  <a:cubicBezTo>
                    <a:pt x="2977" y="5196"/>
                    <a:pt x="2996" y="5198"/>
                    <a:pt x="3015" y="5198"/>
                  </a:cubicBezTo>
                  <a:cubicBezTo>
                    <a:pt x="3056" y="5198"/>
                    <a:pt x="3098" y="5188"/>
                    <a:pt x="3133" y="5162"/>
                  </a:cubicBezTo>
                  <a:cubicBezTo>
                    <a:pt x="3188" y="5128"/>
                    <a:pt x="3218" y="5068"/>
                    <a:pt x="3226" y="5009"/>
                  </a:cubicBezTo>
                  <a:cubicBezTo>
                    <a:pt x="3239" y="4954"/>
                    <a:pt x="3230" y="4899"/>
                    <a:pt x="3222" y="4848"/>
                  </a:cubicBezTo>
                  <a:cubicBezTo>
                    <a:pt x="3213" y="4797"/>
                    <a:pt x="3205" y="4750"/>
                    <a:pt x="3201" y="4703"/>
                  </a:cubicBezTo>
                  <a:cubicBezTo>
                    <a:pt x="3180" y="4517"/>
                    <a:pt x="3197" y="4334"/>
                    <a:pt x="3222" y="4177"/>
                  </a:cubicBezTo>
                  <a:cubicBezTo>
                    <a:pt x="3269" y="3859"/>
                    <a:pt x="3362" y="3630"/>
                    <a:pt x="3400" y="3553"/>
                  </a:cubicBezTo>
                  <a:cubicBezTo>
                    <a:pt x="3413" y="3524"/>
                    <a:pt x="3421" y="3502"/>
                    <a:pt x="3430" y="3485"/>
                  </a:cubicBezTo>
                  <a:cubicBezTo>
                    <a:pt x="3438" y="3468"/>
                    <a:pt x="3443" y="3456"/>
                    <a:pt x="3447" y="3447"/>
                  </a:cubicBezTo>
                  <a:cubicBezTo>
                    <a:pt x="3451" y="3447"/>
                    <a:pt x="3451" y="3447"/>
                    <a:pt x="3451" y="3443"/>
                  </a:cubicBezTo>
                  <a:cubicBezTo>
                    <a:pt x="3472" y="3443"/>
                    <a:pt x="3502" y="3439"/>
                    <a:pt x="3545" y="3430"/>
                  </a:cubicBezTo>
                  <a:cubicBezTo>
                    <a:pt x="3583" y="3426"/>
                    <a:pt x="3663" y="3413"/>
                    <a:pt x="3770" y="3392"/>
                  </a:cubicBezTo>
                  <a:cubicBezTo>
                    <a:pt x="3876" y="3371"/>
                    <a:pt x="4011" y="3341"/>
                    <a:pt x="4164" y="3290"/>
                  </a:cubicBezTo>
                  <a:cubicBezTo>
                    <a:pt x="4313" y="3239"/>
                    <a:pt x="4478" y="3171"/>
                    <a:pt x="4640" y="3069"/>
                  </a:cubicBezTo>
                  <a:cubicBezTo>
                    <a:pt x="4720" y="3018"/>
                    <a:pt x="4797" y="2955"/>
                    <a:pt x="4865" y="2883"/>
                  </a:cubicBezTo>
                  <a:cubicBezTo>
                    <a:pt x="4932" y="2810"/>
                    <a:pt x="4996" y="2730"/>
                    <a:pt x="5039" y="2636"/>
                  </a:cubicBezTo>
                  <a:cubicBezTo>
                    <a:pt x="5081" y="2543"/>
                    <a:pt x="5094" y="2420"/>
                    <a:pt x="5043" y="2322"/>
                  </a:cubicBezTo>
                  <a:lnTo>
                    <a:pt x="5022" y="2288"/>
                  </a:lnTo>
                  <a:cubicBezTo>
                    <a:pt x="5013" y="2276"/>
                    <a:pt x="5009" y="2263"/>
                    <a:pt x="4996" y="2254"/>
                  </a:cubicBezTo>
                  <a:cubicBezTo>
                    <a:pt x="4975" y="2229"/>
                    <a:pt x="4954" y="2216"/>
                    <a:pt x="4932" y="2204"/>
                  </a:cubicBezTo>
                  <a:cubicBezTo>
                    <a:pt x="4886" y="2174"/>
                    <a:pt x="4839" y="2157"/>
                    <a:pt x="4797" y="2140"/>
                  </a:cubicBezTo>
                  <a:cubicBezTo>
                    <a:pt x="4708" y="2110"/>
                    <a:pt x="4614" y="2089"/>
                    <a:pt x="4533" y="2072"/>
                  </a:cubicBezTo>
                  <a:cubicBezTo>
                    <a:pt x="4449" y="2051"/>
                    <a:pt x="4372" y="2030"/>
                    <a:pt x="4296" y="2004"/>
                  </a:cubicBezTo>
                  <a:cubicBezTo>
                    <a:pt x="4147" y="1962"/>
                    <a:pt x="4024" y="1906"/>
                    <a:pt x="3931" y="1860"/>
                  </a:cubicBezTo>
                  <a:cubicBezTo>
                    <a:pt x="3837" y="1809"/>
                    <a:pt x="3774" y="1762"/>
                    <a:pt x="3736" y="1741"/>
                  </a:cubicBezTo>
                  <a:cubicBezTo>
                    <a:pt x="3697" y="1715"/>
                    <a:pt x="3668" y="1703"/>
                    <a:pt x="3651" y="1694"/>
                  </a:cubicBezTo>
                  <a:cubicBezTo>
                    <a:pt x="3646" y="1652"/>
                    <a:pt x="3642" y="1597"/>
                    <a:pt x="3642" y="1537"/>
                  </a:cubicBezTo>
                  <a:cubicBezTo>
                    <a:pt x="3646" y="1423"/>
                    <a:pt x="3668" y="1287"/>
                    <a:pt x="3697" y="1125"/>
                  </a:cubicBezTo>
                  <a:cubicBezTo>
                    <a:pt x="3723" y="964"/>
                    <a:pt x="3744" y="786"/>
                    <a:pt x="3761" y="595"/>
                  </a:cubicBezTo>
                  <a:cubicBezTo>
                    <a:pt x="3774" y="497"/>
                    <a:pt x="3782" y="400"/>
                    <a:pt x="3786" y="298"/>
                  </a:cubicBezTo>
                  <a:cubicBezTo>
                    <a:pt x="3782" y="238"/>
                    <a:pt x="3765" y="183"/>
                    <a:pt x="3736" y="137"/>
                  </a:cubicBezTo>
                  <a:cubicBezTo>
                    <a:pt x="3706" y="86"/>
                    <a:pt x="3655" y="43"/>
                    <a:pt x="3604" y="26"/>
                  </a:cubicBezTo>
                  <a:cubicBezTo>
                    <a:pt x="3561" y="8"/>
                    <a:pt x="3517" y="1"/>
                    <a:pt x="347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05100" y="-1866775"/>
              <a:ext cx="123425" cy="126025"/>
            </a:xfrm>
            <a:custGeom>
              <a:avLst/>
              <a:gdLst/>
              <a:ahLst/>
              <a:cxnLst/>
              <a:rect l="l" t="t" r="r" b="b"/>
              <a:pathLst>
                <a:path w="4937" h="5041" extrusionOk="0">
                  <a:moveTo>
                    <a:pt x="3120" y="363"/>
                  </a:moveTo>
                  <a:cubicBezTo>
                    <a:pt x="3129" y="363"/>
                    <a:pt x="3150" y="363"/>
                    <a:pt x="3171" y="376"/>
                  </a:cubicBezTo>
                  <a:cubicBezTo>
                    <a:pt x="3197" y="389"/>
                    <a:pt x="3214" y="418"/>
                    <a:pt x="3218" y="452"/>
                  </a:cubicBezTo>
                  <a:cubicBezTo>
                    <a:pt x="3222" y="486"/>
                    <a:pt x="3205" y="524"/>
                    <a:pt x="3184" y="554"/>
                  </a:cubicBezTo>
                  <a:cubicBezTo>
                    <a:pt x="3163" y="584"/>
                    <a:pt x="3133" y="614"/>
                    <a:pt x="3086" y="622"/>
                  </a:cubicBezTo>
                  <a:cubicBezTo>
                    <a:pt x="3061" y="622"/>
                    <a:pt x="3035" y="618"/>
                    <a:pt x="3018" y="601"/>
                  </a:cubicBezTo>
                  <a:cubicBezTo>
                    <a:pt x="2997" y="588"/>
                    <a:pt x="2989" y="571"/>
                    <a:pt x="2980" y="550"/>
                  </a:cubicBezTo>
                  <a:cubicBezTo>
                    <a:pt x="2967" y="507"/>
                    <a:pt x="2980" y="469"/>
                    <a:pt x="2997" y="444"/>
                  </a:cubicBezTo>
                  <a:cubicBezTo>
                    <a:pt x="3035" y="389"/>
                    <a:pt x="3082" y="376"/>
                    <a:pt x="3095" y="372"/>
                  </a:cubicBezTo>
                  <a:cubicBezTo>
                    <a:pt x="3103" y="372"/>
                    <a:pt x="3108" y="367"/>
                    <a:pt x="3112" y="367"/>
                  </a:cubicBezTo>
                  <a:cubicBezTo>
                    <a:pt x="3112" y="367"/>
                    <a:pt x="3116" y="367"/>
                    <a:pt x="3120" y="363"/>
                  </a:cubicBezTo>
                  <a:close/>
                  <a:moveTo>
                    <a:pt x="2878" y="779"/>
                  </a:moveTo>
                  <a:cubicBezTo>
                    <a:pt x="2908" y="783"/>
                    <a:pt x="2938" y="809"/>
                    <a:pt x="2950" y="843"/>
                  </a:cubicBezTo>
                  <a:cubicBezTo>
                    <a:pt x="2967" y="872"/>
                    <a:pt x="2963" y="919"/>
                    <a:pt x="2946" y="953"/>
                  </a:cubicBezTo>
                  <a:cubicBezTo>
                    <a:pt x="2929" y="987"/>
                    <a:pt x="2908" y="1021"/>
                    <a:pt x="2866" y="1042"/>
                  </a:cubicBezTo>
                  <a:cubicBezTo>
                    <a:pt x="2852" y="1047"/>
                    <a:pt x="2836" y="1051"/>
                    <a:pt x="2821" y="1051"/>
                  </a:cubicBezTo>
                  <a:cubicBezTo>
                    <a:pt x="2811" y="1051"/>
                    <a:pt x="2802" y="1050"/>
                    <a:pt x="2793" y="1046"/>
                  </a:cubicBezTo>
                  <a:cubicBezTo>
                    <a:pt x="2772" y="1038"/>
                    <a:pt x="2755" y="1021"/>
                    <a:pt x="2743" y="1004"/>
                  </a:cubicBezTo>
                  <a:cubicBezTo>
                    <a:pt x="2721" y="970"/>
                    <a:pt x="2717" y="928"/>
                    <a:pt x="2726" y="894"/>
                  </a:cubicBezTo>
                  <a:cubicBezTo>
                    <a:pt x="2734" y="860"/>
                    <a:pt x="2755" y="838"/>
                    <a:pt x="2772" y="821"/>
                  </a:cubicBezTo>
                  <a:cubicBezTo>
                    <a:pt x="2793" y="809"/>
                    <a:pt x="2806" y="805"/>
                    <a:pt x="2815" y="805"/>
                  </a:cubicBezTo>
                  <a:cubicBezTo>
                    <a:pt x="2819" y="800"/>
                    <a:pt x="2823" y="796"/>
                    <a:pt x="2827" y="792"/>
                  </a:cubicBezTo>
                  <a:cubicBezTo>
                    <a:pt x="2836" y="788"/>
                    <a:pt x="2853" y="779"/>
                    <a:pt x="2878" y="779"/>
                  </a:cubicBezTo>
                  <a:close/>
                  <a:moveTo>
                    <a:pt x="476" y="1258"/>
                  </a:moveTo>
                  <a:cubicBezTo>
                    <a:pt x="497" y="1258"/>
                    <a:pt x="524" y="1271"/>
                    <a:pt x="535" y="1297"/>
                  </a:cubicBezTo>
                  <a:cubicBezTo>
                    <a:pt x="552" y="1322"/>
                    <a:pt x="552" y="1361"/>
                    <a:pt x="535" y="1390"/>
                  </a:cubicBezTo>
                  <a:cubicBezTo>
                    <a:pt x="518" y="1420"/>
                    <a:pt x="489" y="1437"/>
                    <a:pt x="455" y="1445"/>
                  </a:cubicBezTo>
                  <a:cubicBezTo>
                    <a:pt x="446" y="1448"/>
                    <a:pt x="438" y="1449"/>
                    <a:pt x="429" y="1449"/>
                  </a:cubicBezTo>
                  <a:cubicBezTo>
                    <a:pt x="421" y="1449"/>
                    <a:pt x="412" y="1448"/>
                    <a:pt x="404" y="1445"/>
                  </a:cubicBezTo>
                  <a:cubicBezTo>
                    <a:pt x="383" y="1437"/>
                    <a:pt x="366" y="1424"/>
                    <a:pt x="357" y="1411"/>
                  </a:cubicBezTo>
                  <a:cubicBezTo>
                    <a:pt x="340" y="1378"/>
                    <a:pt x="344" y="1344"/>
                    <a:pt x="353" y="1318"/>
                  </a:cubicBezTo>
                  <a:cubicBezTo>
                    <a:pt x="370" y="1293"/>
                    <a:pt x="387" y="1280"/>
                    <a:pt x="404" y="1271"/>
                  </a:cubicBezTo>
                  <a:cubicBezTo>
                    <a:pt x="417" y="1263"/>
                    <a:pt x="429" y="1259"/>
                    <a:pt x="438" y="1259"/>
                  </a:cubicBezTo>
                  <a:cubicBezTo>
                    <a:pt x="446" y="1259"/>
                    <a:pt x="451" y="1259"/>
                    <a:pt x="455" y="1263"/>
                  </a:cubicBezTo>
                  <a:cubicBezTo>
                    <a:pt x="459" y="1259"/>
                    <a:pt x="463" y="1259"/>
                    <a:pt x="468" y="1259"/>
                  </a:cubicBezTo>
                  <a:cubicBezTo>
                    <a:pt x="470" y="1258"/>
                    <a:pt x="473" y="1258"/>
                    <a:pt x="476" y="1258"/>
                  </a:cubicBezTo>
                  <a:close/>
                  <a:moveTo>
                    <a:pt x="2641" y="1170"/>
                  </a:moveTo>
                  <a:cubicBezTo>
                    <a:pt x="2653" y="1170"/>
                    <a:pt x="2675" y="1174"/>
                    <a:pt x="2700" y="1187"/>
                  </a:cubicBezTo>
                  <a:cubicBezTo>
                    <a:pt x="2726" y="1203"/>
                    <a:pt x="2759" y="1229"/>
                    <a:pt x="2772" y="1271"/>
                  </a:cubicBezTo>
                  <a:cubicBezTo>
                    <a:pt x="2785" y="1314"/>
                    <a:pt x="2785" y="1365"/>
                    <a:pt x="2755" y="1411"/>
                  </a:cubicBezTo>
                  <a:cubicBezTo>
                    <a:pt x="2726" y="1454"/>
                    <a:pt x="2670" y="1479"/>
                    <a:pt x="2615" y="1479"/>
                  </a:cubicBezTo>
                  <a:cubicBezTo>
                    <a:pt x="2560" y="1475"/>
                    <a:pt x="2509" y="1441"/>
                    <a:pt x="2488" y="1394"/>
                  </a:cubicBezTo>
                  <a:cubicBezTo>
                    <a:pt x="2462" y="1348"/>
                    <a:pt x="2467" y="1293"/>
                    <a:pt x="2488" y="1254"/>
                  </a:cubicBezTo>
                  <a:cubicBezTo>
                    <a:pt x="2509" y="1216"/>
                    <a:pt x="2543" y="1195"/>
                    <a:pt x="2573" y="1187"/>
                  </a:cubicBezTo>
                  <a:cubicBezTo>
                    <a:pt x="2585" y="1182"/>
                    <a:pt x="2602" y="1178"/>
                    <a:pt x="2611" y="1178"/>
                  </a:cubicBezTo>
                  <a:cubicBezTo>
                    <a:pt x="2615" y="1174"/>
                    <a:pt x="2624" y="1174"/>
                    <a:pt x="2641" y="1170"/>
                  </a:cubicBezTo>
                  <a:close/>
                  <a:moveTo>
                    <a:pt x="824" y="1327"/>
                  </a:moveTo>
                  <a:cubicBezTo>
                    <a:pt x="833" y="1331"/>
                    <a:pt x="845" y="1335"/>
                    <a:pt x="858" y="1348"/>
                  </a:cubicBezTo>
                  <a:cubicBezTo>
                    <a:pt x="866" y="1361"/>
                    <a:pt x="875" y="1373"/>
                    <a:pt x="879" y="1390"/>
                  </a:cubicBezTo>
                  <a:cubicBezTo>
                    <a:pt x="883" y="1424"/>
                    <a:pt x="871" y="1458"/>
                    <a:pt x="837" y="1484"/>
                  </a:cubicBezTo>
                  <a:cubicBezTo>
                    <a:pt x="816" y="1501"/>
                    <a:pt x="785" y="1510"/>
                    <a:pt x="756" y="1510"/>
                  </a:cubicBezTo>
                  <a:cubicBezTo>
                    <a:pt x="751" y="1510"/>
                    <a:pt x="745" y="1510"/>
                    <a:pt x="739" y="1509"/>
                  </a:cubicBezTo>
                  <a:cubicBezTo>
                    <a:pt x="722" y="1509"/>
                    <a:pt x="701" y="1505"/>
                    <a:pt x="684" y="1492"/>
                  </a:cubicBezTo>
                  <a:cubicBezTo>
                    <a:pt x="667" y="1484"/>
                    <a:pt x="654" y="1467"/>
                    <a:pt x="650" y="1441"/>
                  </a:cubicBezTo>
                  <a:cubicBezTo>
                    <a:pt x="646" y="1420"/>
                    <a:pt x="650" y="1403"/>
                    <a:pt x="659" y="1386"/>
                  </a:cubicBezTo>
                  <a:cubicBezTo>
                    <a:pt x="667" y="1373"/>
                    <a:pt x="680" y="1361"/>
                    <a:pt x="692" y="1352"/>
                  </a:cubicBezTo>
                  <a:cubicBezTo>
                    <a:pt x="731" y="1327"/>
                    <a:pt x="769" y="1327"/>
                    <a:pt x="790" y="1327"/>
                  </a:cubicBezTo>
                  <a:close/>
                  <a:moveTo>
                    <a:pt x="1102" y="1460"/>
                  </a:moveTo>
                  <a:cubicBezTo>
                    <a:pt x="1112" y="1460"/>
                    <a:pt x="1122" y="1461"/>
                    <a:pt x="1130" y="1462"/>
                  </a:cubicBezTo>
                  <a:cubicBezTo>
                    <a:pt x="1151" y="1462"/>
                    <a:pt x="1164" y="1467"/>
                    <a:pt x="1172" y="1471"/>
                  </a:cubicBezTo>
                  <a:cubicBezTo>
                    <a:pt x="1181" y="1471"/>
                    <a:pt x="1193" y="1471"/>
                    <a:pt x="1210" y="1475"/>
                  </a:cubicBezTo>
                  <a:cubicBezTo>
                    <a:pt x="1227" y="1479"/>
                    <a:pt x="1240" y="1492"/>
                    <a:pt x="1248" y="1505"/>
                  </a:cubicBezTo>
                  <a:cubicBezTo>
                    <a:pt x="1261" y="1522"/>
                    <a:pt x="1265" y="1552"/>
                    <a:pt x="1257" y="1569"/>
                  </a:cubicBezTo>
                  <a:cubicBezTo>
                    <a:pt x="1236" y="1607"/>
                    <a:pt x="1206" y="1628"/>
                    <a:pt x="1172" y="1649"/>
                  </a:cubicBezTo>
                  <a:cubicBezTo>
                    <a:pt x="1146" y="1662"/>
                    <a:pt x="1111" y="1673"/>
                    <a:pt x="1077" y="1673"/>
                  </a:cubicBezTo>
                  <a:cubicBezTo>
                    <a:pt x="1068" y="1673"/>
                    <a:pt x="1058" y="1672"/>
                    <a:pt x="1049" y="1670"/>
                  </a:cubicBezTo>
                  <a:cubicBezTo>
                    <a:pt x="1024" y="1666"/>
                    <a:pt x="1002" y="1653"/>
                    <a:pt x="985" y="1632"/>
                  </a:cubicBezTo>
                  <a:cubicBezTo>
                    <a:pt x="968" y="1611"/>
                    <a:pt x="964" y="1585"/>
                    <a:pt x="968" y="1564"/>
                  </a:cubicBezTo>
                  <a:cubicBezTo>
                    <a:pt x="973" y="1539"/>
                    <a:pt x="981" y="1518"/>
                    <a:pt x="994" y="1505"/>
                  </a:cubicBezTo>
                  <a:cubicBezTo>
                    <a:pt x="1011" y="1488"/>
                    <a:pt x="1028" y="1479"/>
                    <a:pt x="1045" y="1471"/>
                  </a:cubicBezTo>
                  <a:cubicBezTo>
                    <a:pt x="1064" y="1463"/>
                    <a:pt x="1084" y="1460"/>
                    <a:pt x="1102" y="1460"/>
                  </a:cubicBezTo>
                  <a:close/>
                  <a:moveTo>
                    <a:pt x="1562" y="1630"/>
                  </a:moveTo>
                  <a:cubicBezTo>
                    <a:pt x="1564" y="1630"/>
                    <a:pt x="1566" y="1631"/>
                    <a:pt x="1567" y="1632"/>
                  </a:cubicBezTo>
                  <a:cubicBezTo>
                    <a:pt x="1580" y="1636"/>
                    <a:pt x="1584" y="1649"/>
                    <a:pt x="1575" y="1683"/>
                  </a:cubicBezTo>
                  <a:cubicBezTo>
                    <a:pt x="1567" y="1709"/>
                    <a:pt x="1541" y="1776"/>
                    <a:pt x="1546" y="1874"/>
                  </a:cubicBezTo>
                  <a:cubicBezTo>
                    <a:pt x="1550" y="1921"/>
                    <a:pt x="1558" y="1972"/>
                    <a:pt x="1580" y="2023"/>
                  </a:cubicBezTo>
                  <a:cubicBezTo>
                    <a:pt x="1597" y="2074"/>
                    <a:pt x="1630" y="2125"/>
                    <a:pt x="1669" y="2150"/>
                  </a:cubicBezTo>
                  <a:cubicBezTo>
                    <a:pt x="1685" y="2160"/>
                    <a:pt x="1703" y="2165"/>
                    <a:pt x="1720" y="2165"/>
                  </a:cubicBezTo>
                  <a:cubicBezTo>
                    <a:pt x="1747" y="2165"/>
                    <a:pt x="1775" y="2154"/>
                    <a:pt x="1800" y="2133"/>
                  </a:cubicBezTo>
                  <a:cubicBezTo>
                    <a:pt x="1838" y="2103"/>
                    <a:pt x="1877" y="2057"/>
                    <a:pt x="1906" y="2018"/>
                  </a:cubicBezTo>
                  <a:cubicBezTo>
                    <a:pt x="1966" y="1942"/>
                    <a:pt x="2000" y="1874"/>
                    <a:pt x="2017" y="1853"/>
                  </a:cubicBezTo>
                  <a:cubicBezTo>
                    <a:pt x="2037" y="1826"/>
                    <a:pt x="2047" y="1818"/>
                    <a:pt x="2054" y="1818"/>
                  </a:cubicBezTo>
                  <a:cubicBezTo>
                    <a:pt x="2056" y="1818"/>
                    <a:pt x="2057" y="1818"/>
                    <a:pt x="2059" y="1819"/>
                  </a:cubicBezTo>
                  <a:cubicBezTo>
                    <a:pt x="2068" y="1823"/>
                    <a:pt x="2076" y="1836"/>
                    <a:pt x="2063" y="1874"/>
                  </a:cubicBezTo>
                  <a:cubicBezTo>
                    <a:pt x="2055" y="1904"/>
                    <a:pt x="2025" y="1976"/>
                    <a:pt x="1966" y="2061"/>
                  </a:cubicBezTo>
                  <a:cubicBezTo>
                    <a:pt x="1936" y="2103"/>
                    <a:pt x="1902" y="2154"/>
                    <a:pt x="1847" y="2197"/>
                  </a:cubicBezTo>
                  <a:cubicBezTo>
                    <a:pt x="1821" y="2218"/>
                    <a:pt x="1788" y="2235"/>
                    <a:pt x="1745" y="2243"/>
                  </a:cubicBezTo>
                  <a:cubicBezTo>
                    <a:pt x="1739" y="2244"/>
                    <a:pt x="1732" y="2244"/>
                    <a:pt x="1726" y="2244"/>
                  </a:cubicBezTo>
                  <a:cubicBezTo>
                    <a:pt x="1693" y="2244"/>
                    <a:pt x="1659" y="2236"/>
                    <a:pt x="1630" y="2218"/>
                  </a:cubicBezTo>
                  <a:cubicBezTo>
                    <a:pt x="1563" y="2175"/>
                    <a:pt x="1529" y="2112"/>
                    <a:pt x="1503" y="2052"/>
                  </a:cubicBezTo>
                  <a:cubicBezTo>
                    <a:pt x="1482" y="1989"/>
                    <a:pt x="1473" y="1929"/>
                    <a:pt x="1473" y="1874"/>
                  </a:cubicBezTo>
                  <a:cubicBezTo>
                    <a:pt x="1473" y="1764"/>
                    <a:pt x="1512" y="1687"/>
                    <a:pt x="1524" y="1666"/>
                  </a:cubicBezTo>
                  <a:cubicBezTo>
                    <a:pt x="1543" y="1637"/>
                    <a:pt x="1555" y="1630"/>
                    <a:pt x="1562" y="1630"/>
                  </a:cubicBezTo>
                  <a:close/>
                  <a:moveTo>
                    <a:pt x="4432" y="2464"/>
                  </a:moveTo>
                  <a:cubicBezTo>
                    <a:pt x="4445" y="2464"/>
                    <a:pt x="4495" y="2481"/>
                    <a:pt x="4512" y="2540"/>
                  </a:cubicBezTo>
                  <a:cubicBezTo>
                    <a:pt x="4525" y="2600"/>
                    <a:pt x="4478" y="2681"/>
                    <a:pt x="4398" y="2685"/>
                  </a:cubicBezTo>
                  <a:cubicBezTo>
                    <a:pt x="4385" y="2685"/>
                    <a:pt x="4372" y="2685"/>
                    <a:pt x="4355" y="2681"/>
                  </a:cubicBezTo>
                  <a:cubicBezTo>
                    <a:pt x="4351" y="2676"/>
                    <a:pt x="4347" y="2676"/>
                    <a:pt x="4343" y="2672"/>
                  </a:cubicBezTo>
                  <a:cubicBezTo>
                    <a:pt x="4326" y="2659"/>
                    <a:pt x="4313" y="2638"/>
                    <a:pt x="4309" y="2621"/>
                  </a:cubicBezTo>
                  <a:cubicBezTo>
                    <a:pt x="4304" y="2587"/>
                    <a:pt x="4317" y="2562"/>
                    <a:pt x="4330" y="2545"/>
                  </a:cubicBezTo>
                  <a:cubicBezTo>
                    <a:pt x="4334" y="2540"/>
                    <a:pt x="4338" y="2536"/>
                    <a:pt x="4343" y="2532"/>
                  </a:cubicBezTo>
                  <a:cubicBezTo>
                    <a:pt x="4360" y="2515"/>
                    <a:pt x="4372" y="2498"/>
                    <a:pt x="4389" y="2485"/>
                  </a:cubicBezTo>
                  <a:cubicBezTo>
                    <a:pt x="4394" y="2481"/>
                    <a:pt x="4398" y="2481"/>
                    <a:pt x="4406" y="2477"/>
                  </a:cubicBezTo>
                  <a:cubicBezTo>
                    <a:pt x="4406" y="2473"/>
                    <a:pt x="4406" y="2464"/>
                    <a:pt x="4432" y="2464"/>
                  </a:cubicBezTo>
                  <a:close/>
                  <a:moveTo>
                    <a:pt x="3655" y="2409"/>
                  </a:moveTo>
                  <a:cubicBezTo>
                    <a:pt x="3681" y="2409"/>
                    <a:pt x="3719" y="2422"/>
                    <a:pt x="3748" y="2447"/>
                  </a:cubicBezTo>
                  <a:cubicBezTo>
                    <a:pt x="3778" y="2477"/>
                    <a:pt x="3791" y="2528"/>
                    <a:pt x="3778" y="2574"/>
                  </a:cubicBezTo>
                  <a:cubicBezTo>
                    <a:pt x="3765" y="2621"/>
                    <a:pt x="3731" y="2659"/>
                    <a:pt x="3685" y="2681"/>
                  </a:cubicBezTo>
                  <a:cubicBezTo>
                    <a:pt x="3670" y="2686"/>
                    <a:pt x="3655" y="2688"/>
                    <a:pt x="3640" y="2688"/>
                  </a:cubicBezTo>
                  <a:cubicBezTo>
                    <a:pt x="3606" y="2688"/>
                    <a:pt x="3571" y="2676"/>
                    <a:pt x="3545" y="2655"/>
                  </a:cubicBezTo>
                  <a:cubicBezTo>
                    <a:pt x="3507" y="2621"/>
                    <a:pt x="3494" y="2574"/>
                    <a:pt x="3502" y="2536"/>
                  </a:cubicBezTo>
                  <a:cubicBezTo>
                    <a:pt x="3507" y="2494"/>
                    <a:pt x="3532" y="2464"/>
                    <a:pt x="3557" y="2451"/>
                  </a:cubicBezTo>
                  <a:cubicBezTo>
                    <a:pt x="3566" y="2447"/>
                    <a:pt x="3570" y="2447"/>
                    <a:pt x="3579" y="2443"/>
                  </a:cubicBezTo>
                  <a:cubicBezTo>
                    <a:pt x="3579" y="2439"/>
                    <a:pt x="3583" y="2430"/>
                    <a:pt x="3600" y="2422"/>
                  </a:cubicBezTo>
                  <a:cubicBezTo>
                    <a:pt x="3608" y="2417"/>
                    <a:pt x="3630" y="2413"/>
                    <a:pt x="3655" y="2409"/>
                  </a:cubicBezTo>
                  <a:close/>
                  <a:moveTo>
                    <a:pt x="4101" y="2528"/>
                  </a:moveTo>
                  <a:cubicBezTo>
                    <a:pt x="4113" y="2532"/>
                    <a:pt x="4130" y="2536"/>
                    <a:pt x="4143" y="2549"/>
                  </a:cubicBezTo>
                  <a:cubicBezTo>
                    <a:pt x="4152" y="2562"/>
                    <a:pt x="4160" y="2583"/>
                    <a:pt x="4156" y="2596"/>
                  </a:cubicBezTo>
                  <a:cubicBezTo>
                    <a:pt x="4156" y="2630"/>
                    <a:pt x="4139" y="2659"/>
                    <a:pt x="4122" y="2685"/>
                  </a:cubicBezTo>
                  <a:cubicBezTo>
                    <a:pt x="4101" y="2706"/>
                    <a:pt x="4071" y="2736"/>
                    <a:pt x="4029" y="2740"/>
                  </a:cubicBezTo>
                  <a:cubicBezTo>
                    <a:pt x="4012" y="2740"/>
                    <a:pt x="3990" y="2740"/>
                    <a:pt x="3973" y="2727"/>
                  </a:cubicBezTo>
                  <a:cubicBezTo>
                    <a:pt x="3952" y="2719"/>
                    <a:pt x="3939" y="2698"/>
                    <a:pt x="3935" y="2681"/>
                  </a:cubicBezTo>
                  <a:cubicBezTo>
                    <a:pt x="3922" y="2638"/>
                    <a:pt x="3939" y="2608"/>
                    <a:pt x="3961" y="2583"/>
                  </a:cubicBezTo>
                  <a:cubicBezTo>
                    <a:pt x="3982" y="2562"/>
                    <a:pt x="4003" y="2553"/>
                    <a:pt x="4020" y="2545"/>
                  </a:cubicBezTo>
                  <a:cubicBezTo>
                    <a:pt x="4037" y="2540"/>
                    <a:pt x="4050" y="2536"/>
                    <a:pt x="4054" y="2536"/>
                  </a:cubicBezTo>
                  <a:lnTo>
                    <a:pt x="4058" y="2536"/>
                  </a:lnTo>
                  <a:cubicBezTo>
                    <a:pt x="4067" y="2532"/>
                    <a:pt x="4079" y="2528"/>
                    <a:pt x="4101" y="2528"/>
                  </a:cubicBezTo>
                  <a:close/>
                  <a:moveTo>
                    <a:pt x="2929" y="2139"/>
                  </a:moveTo>
                  <a:cubicBezTo>
                    <a:pt x="2932" y="2139"/>
                    <a:pt x="2935" y="2140"/>
                    <a:pt x="2938" y="2142"/>
                  </a:cubicBezTo>
                  <a:cubicBezTo>
                    <a:pt x="2946" y="2146"/>
                    <a:pt x="2950" y="2154"/>
                    <a:pt x="2942" y="2192"/>
                  </a:cubicBezTo>
                  <a:cubicBezTo>
                    <a:pt x="2938" y="2218"/>
                    <a:pt x="2912" y="2282"/>
                    <a:pt x="2904" y="2379"/>
                  </a:cubicBezTo>
                  <a:cubicBezTo>
                    <a:pt x="2900" y="2426"/>
                    <a:pt x="2900" y="2477"/>
                    <a:pt x="2912" y="2532"/>
                  </a:cubicBezTo>
                  <a:cubicBezTo>
                    <a:pt x="2921" y="2587"/>
                    <a:pt x="2938" y="2642"/>
                    <a:pt x="2967" y="2681"/>
                  </a:cubicBezTo>
                  <a:cubicBezTo>
                    <a:pt x="2985" y="2705"/>
                    <a:pt x="3004" y="2717"/>
                    <a:pt x="3025" y="2717"/>
                  </a:cubicBezTo>
                  <a:cubicBezTo>
                    <a:pt x="3041" y="2717"/>
                    <a:pt x="3057" y="2710"/>
                    <a:pt x="3074" y="2698"/>
                  </a:cubicBezTo>
                  <a:cubicBezTo>
                    <a:pt x="3095" y="2685"/>
                    <a:pt x="3112" y="2668"/>
                    <a:pt x="3129" y="2647"/>
                  </a:cubicBezTo>
                  <a:cubicBezTo>
                    <a:pt x="3150" y="2625"/>
                    <a:pt x="3163" y="2608"/>
                    <a:pt x="3180" y="2587"/>
                  </a:cubicBezTo>
                  <a:cubicBezTo>
                    <a:pt x="3235" y="2511"/>
                    <a:pt x="3260" y="2443"/>
                    <a:pt x="3273" y="2417"/>
                  </a:cubicBezTo>
                  <a:cubicBezTo>
                    <a:pt x="3290" y="2383"/>
                    <a:pt x="3299" y="2379"/>
                    <a:pt x="3307" y="2379"/>
                  </a:cubicBezTo>
                  <a:cubicBezTo>
                    <a:pt x="3320" y="2383"/>
                    <a:pt x="3328" y="2392"/>
                    <a:pt x="3320" y="2434"/>
                  </a:cubicBezTo>
                  <a:cubicBezTo>
                    <a:pt x="3316" y="2460"/>
                    <a:pt x="3294" y="2540"/>
                    <a:pt x="3239" y="2630"/>
                  </a:cubicBezTo>
                  <a:cubicBezTo>
                    <a:pt x="3222" y="2651"/>
                    <a:pt x="3205" y="2672"/>
                    <a:pt x="3188" y="2693"/>
                  </a:cubicBezTo>
                  <a:cubicBezTo>
                    <a:pt x="3171" y="2719"/>
                    <a:pt x="3150" y="2740"/>
                    <a:pt x="3120" y="2761"/>
                  </a:cubicBezTo>
                  <a:cubicBezTo>
                    <a:pt x="3097" y="2780"/>
                    <a:pt x="3061" y="2796"/>
                    <a:pt x="3023" y="2796"/>
                  </a:cubicBezTo>
                  <a:cubicBezTo>
                    <a:pt x="3019" y="2796"/>
                    <a:pt x="3014" y="2796"/>
                    <a:pt x="3010" y="2795"/>
                  </a:cubicBezTo>
                  <a:cubicBezTo>
                    <a:pt x="2963" y="2791"/>
                    <a:pt x="2929" y="2761"/>
                    <a:pt x="2904" y="2736"/>
                  </a:cubicBezTo>
                  <a:cubicBezTo>
                    <a:pt x="2883" y="2702"/>
                    <a:pt x="2866" y="2672"/>
                    <a:pt x="2857" y="2638"/>
                  </a:cubicBezTo>
                  <a:cubicBezTo>
                    <a:pt x="2849" y="2608"/>
                    <a:pt x="2840" y="2574"/>
                    <a:pt x="2836" y="2545"/>
                  </a:cubicBezTo>
                  <a:cubicBezTo>
                    <a:pt x="2823" y="2481"/>
                    <a:pt x="2827" y="2422"/>
                    <a:pt x="2832" y="2371"/>
                  </a:cubicBezTo>
                  <a:cubicBezTo>
                    <a:pt x="2844" y="2265"/>
                    <a:pt x="2883" y="2192"/>
                    <a:pt x="2895" y="2171"/>
                  </a:cubicBezTo>
                  <a:cubicBezTo>
                    <a:pt x="2913" y="2145"/>
                    <a:pt x="2922" y="2139"/>
                    <a:pt x="2929" y="2139"/>
                  </a:cubicBezTo>
                  <a:close/>
                  <a:moveTo>
                    <a:pt x="2098" y="2555"/>
                  </a:moveTo>
                  <a:cubicBezTo>
                    <a:pt x="2101" y="2555"/>
                    <a:pt x="2103" y="2556"/>
                    <a:pt x="2106" y="2557"/>
                  </a:cubicBezTo>
                  <a:cubicBezTo>
                    <a:pt x="2114" y="2562"/>
                    <a:pt x="2123" y="2570"/>
                    <a:pt x="2119" y="2600"/>
                  </a:cubicBezTo>
                  <a:cubicBezTo>
                    <a:pt x="2114" y="2621"/>
                    <a:pt x="2093" y="2672"/>
                    <a:pt x="2089" y="2740"/>
                  </a:cubicBezTo>
                  <a:cubicBezTo>
                    <a:pt x="2085" y="2770"/>
                    <a:pt x="2089" y="2808"/>
                    <a:pt x="2106" y="2838"/>
                  </a:cubicBezTo>
                  <a:cubicBezTo>
                    <a:pt x="2119" y="2872"/>
                    <a:pt x="2144" y="2893"/>
                    <a:pt x="2178" y="2901"/>
                  </a:cubicBezTo>
                  <a:cubicBezTo>
                    <a:pt x="2186" y="2902"/>
                    <a:pt x="2195" y="2903"/>
                    <a:pt x="2203" y="2903"/>
                  </a:cubicBezTo>
                  <a:cubicBezTo>
                    <a:pt x="2232" y="2903"/>
                    <a:pt x="2262" y="2897"/>
                    <a:pt x="2288" y="2884"/>
                  </a:cubicBezTo>
                  <a:cubicBezTo>
                    <a:pt x="2322" y="2867"/>
                    <a:pt x="2348" y="2842"/>
                    <a:pt x="2369" y="2816"/>
                  </a:cubicBezTo>
                  <a:cubicBezTo>
                    <a:pt x="2411" y="2761"/>
                    <a:pt x="2437" y="2710"/>
                    <a:pt x="2450" y="2693"/>
                  </a:cubicBezTo>
                  <a:cubicBezTo>
                    <a:pt x="2462" y="2675"/>
                    <a:pt x="2469" y="2670"/>
                    <a:pt x="2476" y="2670"/>
                  </a:cubicBezTo>
                  <a:cubicBezTo>
                    <a:pt x="2479" y="2670"/>
                    <a:pt x="2481" y="2671"/>
                    <a:pt x="2484" y="2672"/>
                  </a:cubicBezTo>
                  <a:cubicBezTo>
                    <a:pt x="2496" y="2676"/>
                    <a:pt x="2501" y="2685"/>
                    <a:pt x="2496" y="2714"/>
                  </a:cubicBezTo>
                  <a:cubicBezTo>
                    <a:pt x="2492" y="2731"/>
                    <a:pt x="2475" y="2791"/>
                    <a:pt x="2428" y="2859"/>
                  </a:cubicBezTo>
                  <a:cubicBezTo>
                    <a:pt x="2403" y="2893"/>
                    <a:pt x="2369" y="2927"/>
                    <a:pt x="2322" y="2952"/>
                  </a:cubicBezTo>
                  <a:cubicBezTo>
                    <a:pt x="2291" y="2971"/>
                    <a:pt x="2251" y="2983"/>
                    <a:pt x="2210" y="2983"/>
                  </a:cubicBezTo>
                  <a:cubicBezTo>
                    <a:pt x="2195" y="2983"/>
                    <a:pt x="2180" y="2981"/>
                    <a:pt x="2165" y="2978"/>
                  </a:cubicBezTo>
                  <a:cubicBezTo>
                    <a:pt x="2106" y="2969"/>
                    <a:pt x="2055" y="2922"/>
                    <a:pt x="2034" y="2872"/>
                  </a:cubicBezTo>
                  <a:cubicBezTo>
                    <a:pt x="2012" y="2825"/>
                    <a:pt x="2008" y="2774"/>
                    <a:pt x="2012" y="2731"/>
                  </a:cubicBezTo>
                  <a:cubicBezTo>
                    <a:pt x="2025" y="2647"/>
                    <a:pt x="2059" y="2596"/>
                    <a:pt x="2072" y="2579"/>
                  </a:cubicBezTo>
                  <a:cubicBezTo>
                    <a:pt x="2084" y="2561"/>
                    <a:pt x="2092" y="2555"/>
                    <a:pt x="2098" y="2555"/>
                  </a:cubicBezTo>
                  <a:close/>
                  <a:moveTo>
                    <a:pt x="1173" y="3012"/>
                  </a:moveTo>
                  <a:cubicBezTo>
                    <a:pt x="1184" y="3012"/>
                    <a:pt x="1198" y="3015"/>
                    <a:pt x="1215" y="3024"/>
                  </a:cubicBezTo>
                  <a:cubicBezTo>
                    <a:pt x="1244" y="3037"/>
                    <a:pt x="1261" y="3075"/>
                    <a:pt x="1261" y="3118"/>
                  </a:cubicBezTo>
                  <a:cubicBezTo>
                    <a:pt x="1257" y="3160"/>
                    <a:pt x="1236" y="3198"/>
                    <a:pt x="1206" y="3228"/>
                  </a:cubicBezTo>
                  <a:cubicBezTo>
                    <a:pt x="1193" y="3245"/>
                    <a:pt x="1181" y="3258"/>
                    <a:pt x="1164" y="3275"/>
                  </a:cubicBezTo>
                  <a:cubicBezTo>
                    <a:pt x="1147" y="3287"/>
                    <a:pt x="1121" y="3300"/>
                    <a:pt x="1096" y="3304"/>
                  </a:cubicBezTo>
                  <a:cubicBezTo>
                    <a:pt x="1066" y="3304"/>
                    <a:pt x="1036" y="3296"/>
                    <a:pt x="1019" y="3275"/>
                  </a:cubicBezTo>
                  <a:cubicBezTo>
                    <a:pt x="998" y="3258"/>
                    <a:pt x="985" y="3237"/>
                    <a:pt x="981" y="3211"/>
                  </a:cubicBezTo>
                  <a:cubicBezTo>
                    <a:pt x="973" y="3160"/>
                    <a:pt x="998" y="3118"/>
                    <a:pt x="1024" y="3092"/>
                  </a:cubicBezTo>
                  <a:cubicBezTo>
                    <a:pt x="1045" y="3063"/>
                    <a:pt x="1074" y="3046"/>
                    <a:pt x="1096" y="3037"/>
                  </a:cubicBezTo>
                  <a:cubicBezTo>
                    <a:pt x="1117" y="3024"/>
                    <a:pt x="1134" y="3020"/>
                    <a:pt x="1142" y="3020"/>
                  </a:cubicBezTo>
                  <a:lnTo>
                    <a:pt x="1147" y="3020"/>
                  </a:lnTo>
                  <a:cubicBezTo>
                    <a:pt x="1147" y="3016"/>
                    <a:pt x="1151" y="3016"/>
                    <a:pt x="1151" y="3016"/>
                  </a:cubicBezTo>
                  <a:cubicBezTo>
                    <a:pt x="1157" y="3014"/>
                    <a:pt x="1164" y="3012"/>
                    <a:pt x="1173" y="3012"/>
                  </a:cubicBezTo>
                  <a:close/>
                  <a:moveTo>
                    <a:pt x="919" y="3338"/>
                  </a:moveTo>
                  <a:cubicBezTo>
                    <a:pt x="922" y="3338"/>
                    <a:pt x="926" y="3338"/>
                    <a:pt x="930" y="3338"/>
                  </a:cubicBezTo>
                  <a:cubicBezTo>
                    <a:pt x="960" y="3347"/>
                    <a:pt x="985" y="3377"/>
                    <a:pt x="985" y="3411"/>
                  </a:cubicBezTo>
                  <a:cubicBezTo>
                    <a:pt x="990" y="3449"/>
                    <a:pt x="973" y="3483"/>
                    <a:pt x="951" y="3508"/>
                  </a:cubicBezTo>
                  <a:cubicBezTo>
                    <a:pt x="930" y="3534"/>
                    <a:pt x="905" y="3559"/>
                    <a:pt x="866" y="3576"/>
                  </a:cubicBezTo>
                  <a:cubicBezTo>
                    <a:pt x="857" y="3580"/>
                    <a:pt x="847" y="3582"/>
                    <a:pt x="836" y="3582"/>
                  </a:cubicBezTo>
                  <a:cubicBezTo>
                    <a:pt x="823" y="3582"/>
                    <a:pt x="810" y="3579"/>
                    <a:pt x="799" y="3572"/>
                  </a:cubicBezTo>
                  <a:cubicBezTo>
                    <a:pt x="777" y="3559"/>
                    <a:pt x="765" y="3542"/>
                    <a:pt x="756" y="3521"/>
                  </a:cubicBezTo>
                  <a:cubicBezTo>
                    <a:pt x="743" y="3483"/>
                    <a:pt x="756" y="3440"/>
                    <a:pt x="777" y="3419"/>
                  </a:cubicBezTo>
                  <a:cubicBezTo>
                    <a:pt x="794" y="3394"/>
                    <a:pt x="816" y="3381"/>
                    <a:pt x="833" y="3372"/>
                  </a:cubicBezTo>
                  <a:cubicBezTo>
                    <a:pt x="850" y="3364"/>
                    <a:pt x="866" y="3360"/>
                    <a:pt x="871" y="3360"/>
                  </a:cubicBezTo>
                  <a:cubicBezTo>
                    <a:pt x="875" y="3355"/>
                    <a:pt x="875" y="3355"/>
                    <a:pt x="875" y="3355"/>
                  </a:cubicBezTo>
                  <a:cubicBezTo>
                    <a:pt x="882" y="3348"/>
                    <a:pt x="896" y="3338"/>
                    <a:pt x="919" y="3338"/>
                  </a:cubicBezTo>
                  <a:close/>
                  <a:moveTo>
                    <a:pt x="2526" y="3624"/>
                  </a:moveTo>
                  <a:cubicBezTo>
                    <a:pt x="2530" y="3624"/>
                    <a:pt x="2532" y="3625"/>
                    <a:pt x="2535" y="3627"/>
                  </a:cubicBezTo>
                  <a:cubicBezTo>
                    <a:pt x="2543" y="3627"/>
                    <a:pt x="2552" y="3631"/>
                    <a:pt x="2560" y="3640"/>
                  </a:cubicBezTo>
                  <a:cubicBezTo>
                    <a:pt x="2568" y="3644"/>
                    <a:pt x="2577" y="3657"/>
                    <a:pt x="2581" y="3669"/>
                  </a:cubicBezTo>
                  <a:cubicBezTo>
                    <a:pt x="2594" y="3695"/>
                    <a:pt x="2598" y="3720"/>
                    <a:pt x="2598" y="3754"/>
                  </a:cubicBezTo>
                  <a:cubicBezTo>
                    <a:pt x="2602" y="3788"/>
                    <a:pt x="2598" y="3827"/>
                    <a:pt x="2585" y="3865"/>
                  </a:cubicBezTo>
                  <a:cubicBezTo>
                    <a:pt x="2581" y="3886"/>
                    <a:pt x="2573" y="3907"/>
                    <a:pt x="2556" y="3928"/>
                  </a:cubicBezTo>
                  <a:cubicBezTo>
                    <a:pt x="2546" y="3941"/>
                    <a:pt x="2522" y="3954"/>
                    <a:pt x="2498" y="3954"/>
                  </a:cubicBezTo>
                  <a:cubicBezTo>
                    <a:pt x="2490" y="3954"/>
                    <a:pt x="2482" y="3953"/>
                    <a:pt x="2475" y="3950"/>
                  </a:cubicBezTo>
                  <a:cubicBezTo>
                    <a:pt x="2420" y="3933"/>
                    <a:pt x="2403" y="3882"/>
                    <a:pt x="2394" y="3844"/>
                  </a:cubicBezTo>
                  <a:cubicBezTo>
                    <a:pt x="2386" y="3801"/>
                    <a:pt x="2394" y="3759"/>
                    <a:pt x="2407" y="3725"/>
                  </a:cubicBezTo>
                  <a:cubicBezTo>
                    <a:pt x="2437" y="3661"/>
                    <a:pt x="2488" y="3636"/>
                    <a:pt x="2505" y="3627"/>
                  </a:cubicBezTo>
                  <a:cubicBezTo>
                    <a:pt x="2515" y="3625"/>
                    <a:pt x="2522" y="3624"/>
                    <a:pt x="2526" y="3624"/>
                  </a:cubicBezTo>
                  <a:close/>
                  <a:moveTo>
                    <a:pt x="753" y="3681"/>
                  </a:moveTo>
                  <a:cubicBezTo>
                    <a:pt x="758" y="3681"/>
                    <a:pt x="763" y="3681"/>
                    <a:pt x="769" y="3682"/>
                  </a:cubicBezTo>
                  <a:cubicBezTo>
                    <a:pt x="786" y="3682"/>
                    <a:pt x="807" y="3699"/>
                    <a:pt x="816" y="3716"/>
                  </a:cubicBezTo>
                  <a:cubicBezTo>
                    <a:pt x="833" y="3754"/>
                    <a:pt x="820" y="3793"/>
                    <a:pt x="811" y="3822"/>
                  </a:cubicBezTo>
                  <a:cubicBezTo>
                    <a:pt x="799" y="3856"/>
                    <a:pt x="790" y="3886"/>
                    <a:pt x="765" y="3920"/>
                  </a:cubicBezTo>
                  <a:cubicBezTo>
                    <a:pt x="756" y="3937"/>
                    <a:pt x="735" y="3958"/>
                    <a:pt x="705" y="3958"/>
                  </a:cubicBezTo>
                  <a:cubicBezTo>
                    <a:pt x="680" y="3958"/>
                    <a:pt x="654" y="3945"/>
                    <a:pt x="642" y="3928"/>
                  </a:cubicBezTo>
                  <a:cubicBezTo>
                    <a:pt x="629" y="3911"/>
                    <a:pt x="620" y="3890"/>
                    <a:pt x="620" y="3873"/>
                  </a:cubicBezTo>
                  <a:cubicBezTo>
                    <a:pt x="616" y="3852"/>
                    <a:pt x="620" y="3835"/>
                    <a:pt x="625" y="3822"/>
                  </a:cubicBezTo>
                  <a:cubicBezTo>
                    <a:pt x="646" y="3763"/>
                    <a:pt x="675" y="3733"/>
                    <a:pt x="688" y="3720"/>
                  </a:cubicBezTo>
                  <a:cubicBezTo>
                    <a:pt x="692" y="3712"/>
                    <a:pt x="701" y="3699"/>
                    <a:pt x="722" y="3691"/>
                  </a:cubicBezTo>
                  <a:cubicBezTo>
                    <a:pt x="732" y="3684"/>
                    <a:pt x="741" y="3681"/>
                    <a:pt x="753" y="3681"/>
                  </a:cubicBezTo>
                  <a:close/>
                  <a:moveTo>
                    <a:pt x="2582" y="4050"/>
                  </a:moveTo>
                  <a:cubicBezTo>
                    <a:pt x="2590" y="4050"/>
                    <a:pt x="2598" y="4051"/>
                    <a:pt x="2607" y="4056"/>
                  </a:cubicBezTo>
                  <a:cubicBezTo>
                    <a:pt x="2611" y="4056"/>
                    <a:pt x="2615" y="4060"/>
                    <a:pt x="2619" y="4064"/>
                  </a:cubicBezTo>
                  <a:cubicBezTo>
                    <a:pt x="2641" y="4081"/>
                    <a:pt x="2649" y="4111"/>
                    <a:pt x="2653" y="4136"/>
                  </a:cubicBezTo>
                  <a:cubicBezTo>
                    <a:pt x="2658" y="4162"/>
                    <a:pt x="2662" y="4196"/>
                    <a:pt x="2653" y="4230"/>
                  </a:cubicBezTo>
                  <a:cubicBezTo>
                    <a:pt x="2653" y="4247"/>
                    <a:pt x="2649" y="4259"/>
                    <a:pt x="2641" y="4276"/>
                  </a:cubicBezTo>
                  <a:cubicBezTo>
                    <a:pt x="2636" y="4293"/>
                    <a:pt x="2628" y="4315"/>
                    <a:pt x="2607" y="4332"/>
                  </a:cubicBezTo>
                  <a:cubicBezTo>
                    <a:pt x="2598" y="4340"/>
                    <a:pt x="2585" y="4344"/>
                    <a:pt x="2568" y="4344"/>
                  </a:cubicBezTo>
                  <a:cubicBezTo>
                    <a:pt x="2556" y="4344"/>
                    <a:pt x="2543" y="4336"/>
                    <a:pt x="2535" y="4332"/>
                  </a:cubicBezTo>
                  <a:cubicBezTo>
                    <a:pt x="2530" y="4327"/>
                    <a:pt x="2530" y="4327"/>
                    <a:pt x="2526" y="4327"/>
                  </a:cubicBezTo>
                  <a:cubicBezTo>
                    <a:pt x="2509" y="4310"/>
                    <a:pt x="2505" y="4293"/>
                    <a:pt x="2496" y="4281"/>
                  </a:cubicBezTo>
                  <a:cubicBezTo>
                    <a:pt x="2488" y="4247"/>
                    <a:pt x="2488" y="4213"/>
                    <a:pt x="2488" y="4187"/>
                  </a:cubicBezTo>
                  <a:cubicBezTo>
                    <a:pt x="2496" y="4132"/>
                    <a:pt x="2518" y="4094"/>
                    <a:pt x="2530" y="4081"/>
                  </a:cubicBezTo>
                  <a:cubicBezTo>
                    <a:pt x="2539" y="4073"/>
                    <a:pt x="2543" y="4068"/>
                    <a:pt x="2547" y="4068"/>
                  </a:cubicBezTo>
                  <a:cubicBezTo>
                    <a:pt x="2552" y="4064"/>
                    <a:pt x="2556" y="4056"/>
                    <a:pt x="2564" y="4051"/>
                  </a:cubicBezTo>
                  <a:cubicBezTo>
                    <a:pt x="2568" y="4051"/>
                    <a:pt x="2575" y="4050"/>
                    <a:pt x="2582" y="4050"/>
                  </a:cubicBezTo>
                  <a:close/>
                  <a:moveTo>
                    <a:pt x="2660" y="4391"/>
                  </a:moveTo>
                  <a:cubicBezTo>
                    <a:pt x="2678" y="4391"/>
                    <a:pt x="2700" y="4398"/>
                    <a:pt x="2717" y="4412"/>
                  </a:cubicBezTo>
                  <a:cubicBezTo>
                    <a:pt x="2743" y="4429"/>
                    <a:pt x="2759" y="4459"/>
                    <a:pt x="2768" y="4489"/>
                  </a:cubicBezTo>
                  <a:cubicBezTo>
                    <a:pt x="2772" y="4501"/>
                    <a:pt x="2776" y="4518"/>
                    <a:pt x="2781" y="4535"/>
                  </a:cubicBezTo>
                  <a:cubicBezTo>
                    <a:pt x="2781" y="4548"/>
                    <a:pt x="2785" y="4569"/>
                    <a:pt x="2776" y="4591"/>
                  </a:cubicBezTo>
                  <a:cubicBezTo>
                    <a:pt x="2772" y="4612"/>
                    <a:pt x="2755" y="4633"/>
                    <a:pt x="2730" y="4637"/>
                  </a:cubicBezTo>
                  <a:cubicBezTo>
                    <a:pt x="2722" y="4640"/>
                    <a:pt x="2716" y="4641"/>
                    <a:pt x="2709" y="4641"/>
                  </a:cubicBezTo>
                  <a:cubicBezTo>
                    <a:pt x="2694" y="4641"/>
                    <a:pt x="2682" y="4635"/>
                    <a:pt x="2670" y="4629"/>
                  </a:cubicBezTo>
                  <a:cubicBezTo>
                    <a:pt x="2641" y="4612"/>
                    <a:pt x="2619" y="4586"/>
                    <a:pt x="2607" y="4561"/>
                  </a:cubicBezTo>
                  <a:cubicBezTo>
                    <a:pt x="2585" y="4510"/>
                    <a:pt x="2594" y="4467"/>
                    <a:pt x="2598" y="4455"/>
                  </a:cubicBezTo>
                  <a:cubicBezTo>
                    <a:pt x="2594" y="4450"/>
                    <a:pt x="2590" y="4442"/>
                    <a:pt x="2598" y="4425"/>
                  </a:cubicBezTo>
                  <a:cubicBezTo>
                    <a:pt x="2602" y="4416"/>
                    <a:pt x="2615" y="4404"/>
                    <a:pt x="2636" y="4395"/>
                  </a:cubicBezTo>
                  <a:cubicBezTo>
                    <a:pt x="2643" y="4393"/>
                    <a:pt x="2651" y="4391"/>
                    <a:pt x="2660" y="4391"/>
                  </a:cubicBezTo>
                  <a:close/>
                  <a:moveTo>
                    <a:pt x="3404" y="1"/>
                  </a:moveTo>
                  <a:cubicBezTo>
                    <a:pt x="3349" y="1"/>
                    <a:pt x="3292" y="15"/>
                    <a:pt x="3239" y="36"/>
                  </a:cubicBezTo>
                  <a:cubicBezTo>
                    <a:pt x="3222" y="41"/>
                    <a:pt x="3205" y="49"/>
                    <a:pt x="3188" y="53"/>
                  </a:cubicBezTo>
                  <a:cubicBezTo>
                    <a:pt x="3116" y="83"/>
                    <a:pt x="3040" y="113"/>
                    <a:pt x="2972" y="147"/>
                  </a:cubicBezTo>
                  <a:cubicBezTo>
                    <a:pt x="2793" y="223"/>
                    <a:pt x="2636" y="304"/>
                    <a:pt x="2501" y="389"/>
                  </a:cubicBezTo>
                  <a:cubicBezTo>
                    <a:pt x="2225" y="558"/>
                    <a:pt x="2051" y="724"/>
                    <a:pt x="1983" y="779"/>
                  </a:cubicBezTo>
                  <a:cubicBezTo>
                    <a:pt x="1900" y="855"/>
                    <a:pt x="1878" y="869"/>
                    <a:pt x="1868" y="869"/>
                  </a:cubicBezTo>
                  <a:cubicBezTo>
                    <a:pt x="1867" y="869"/>
                    <a:pt x="1865" y="869"/>
                    <a:pt x="1864" y="868"/>
                  </a:cubicBezTo>
                  <a:cubicBezTo>
                    <a:pt x="1864" y="864"/>
                    <a:pt x="1864" y="864"/>
                    <a:pt x="1864" y="864"/>
                  </a:cubicBezTo>
                  <a:lnTo>
                    <a:pt x="1766" y="864"/>
                  </a:lnTo>
                  <a:cubicBezTo>
                    <a:pt x="1690" y="860"/>
                    <a:pt x="1478" y="826"/>
                    <a:pt x="1202" y="821"/>
                  </a:cubicBezTo>
                  <a:cubicBezTo>
                    <a:pt x="1180" y="821"/>
                    <a:pt x="1158" y="820"/>
                    <a:pt x="1136" y="820"/>
                  </a:cubicBezTo>
                  <a:cubicBezTo>
                    <a:pt x="1013" y="820"/>
                    <a:pt x="880" y="831"/>
                    <a:pt x="748" y="860"/>
                  </a:cubicBezTo>
                  <a:cubicBezTo>
                    <a:pt x="586" y="894"/>
                    <a:pt x="425" y="953"/>
                    <a:pt x="281" y="1046"/>
                  </a:cubicBezTo>
                  <a:cubicBezTo>
                    <a:pt x="213" y="1093"/>
                    <a:pt x="145" y="1148"/>
                    <a:pt x="90" y="1208"/>
                  </a:cubicBezTo>
                  <a:cubicBezTo>
                    <a:pt x="35" y="1267"/>
                    <a:pt x="1" y="1339"/>
                    <a:pt x="9" y="1411"/>
                  </a:cubicBezTo>
                  <a:cubicBezTo>
                    <a:pt x="9" y="1428"/>
                    <a:pt x="13" y="1445"/>
                    <a:pt x="22" y="1458"/>
                  </a:cubicBezTo>
                  <a:cubicBezTo>
                    <a:pt x="26" y="1475"/>
                    <a:pt x="35" y="1488"/>
                    <a:pt x="47" y="1505"/>
                  </a:cubicBezTo>
                  <a:cubicBezTo>
                    <a:pt x="69" y="1535"/>
                    <a:pt x="94" y="1564"/>
                    <a:pt x="119" y="1594"/>
                  </a:cubicBezTo>
                  <a:cubicBezTo>
                    <a:pt x="175" y="1649"/>
                    <a:pt x="226" y="1700"/>
                    <a:pt x="277" y="1747"/>
                  </a:cubicBezTo>
                  <a:cubicBezTo>
                    <a:pt x="383" y="1844"/>
                    <a:pt x="476" y="1925"/>
                    <a:pt x="544" y="1993"/>
                  </a:cubicBezTo>
                  <a:cubicBezTo>
                    <a:pt x="616" y="2061"/>
                    <a:pt x="667" y="2116"/>
                    <a:pt x="692" y="2146"/>
                  </a:cubicBezTo>
                  <a:cubicBezTo>
                    <a:pt x="765" y="2235"/>
                    <a:pt x="769" y="2256"/>
                    <a:pt x="760" y="2260"/>
                  </a:cubicBezTo>
                  <a:cubicBezTo>
                    <a:pt x="759" y="2262"/>
                    <a:pt x="757" y="2263"/>
                    <a:pt x="755" y="2263"/>
                  </a:cubicBezTo>
                  <a:cubicBezTo>
                    <a:pt x="751" y="2263"/>
                    <a:pt x="746" y="2260"/>
                    <a:pt x="735" y="2252"/>
                  </a:cubicBezTo>
                  <a:cubicBezTo>
                    <a:pt x="731" y="2273"/>
                    <a:pt x="714" y="2303"/>
                    <a:pt x="675" y="2366"/>
                  </a:cubicBezTo>
                  <a:cubicBezTo>
                    <a:pt x="633" y="2443"/>
                    <a:pt x="501" y="2655"/>
                    <a:pt x="387" y="2961"/>
                  </a:cubicBezTo>
                  <a:cubicBezTo>
                    <a:pt x="357" y="3041"/>
                    <a:pt x="323" y="3122"/>
                    <a:pt x="302" y="3207"/>
                  </a:cubicBezTo>
                  <a:cubicBezTo>
                    <a:pt x="277" y="3292"/>
                    <a:pt x="260" y="3385"/>
                    <a:pt x="255" y="3478"/>
                  </a:cubicBezTo>
                  <a:cubicBezTo>
                    <a:pt x="238" y="3669"/>
                    <a:pt x="260" y="3873"/>
                    <a:pt x="327" y="4060"/>
                  </a:cubicBezTo>
                  <a:cubicBezTo>
                    <a:pt x="361" y="4153"/>
                    <a:pt x="408" y="4242"/>
                    <a:pt x="468" y="4319"/>
                  </a:cubicBezTo>
                  <a:cubicBezTo>
                    <a:pt x="523" y="4400"/>
                    <a:pt x="599" y="4459"/>
                    <a:pt x="684" y="4467"/>
                  </a:cubicBezTo>
                  <a:cubicBezTo>
                    <a:pt x="689" y="4468"/>
                    <a:pt x="694" y="4468"/>
                    <a:pt x="699" y="4468"/>
                  </a:cubicBezTo>
                  <a:cubicBezTo>
                    <a:pt x="733" y="4468"/>
                    <a:pt x="768" y="4456"/>
                    <a:pt x="794" y="4438"/>
                  </a:cubicBezTo>
                  <a:cubicBezTo>
                    <a:pt x="824" y="4412"/>
                    <a:pt x="850" y="4378"/>
                    <a:pt x="871" y="4340"/>
                  </a:cubicBezTo>
                  <a:cubicBezTo>
                    <a:pt x="917" y="4264"/>
                    <a:pt x="968" y="4183"/>
                    <a:pt x="1024" y="4119"/>
                  </a:cubicBezTo>
                  <a:cubicBezTo>
                    <a:pt x="1130" y="3988"/>
                    <a:pt x="1248" y="3890"/>
                    <a:pt x="1346" y="3831"/>
                  </a:cubicBezTo>
                  <a:cubicBezTo>
                    <a:pt x="1448" y="3771"/>
                    <a:pt x="1529" y="3737"/>
                    <a:pt x="1571" y="3725"/>
                  </a:cubicBezTo>
                  <a:cubicBezTo>
                    <a:pt x="1656" y="3695"/>
                    <a:pt x="1694" y="3686"/>
                    <a:pt x="1715" y="3686"/>
                  </a:cubicBezTo>
                  <a:cubicBezTo>
                    <a:pt x="1715" y="3657"/>
                    <a:pt x="1720" y="3648"/>
                    <a:pt x="1724" y="3648"/>
                  </a:cubicBezTo>
                  <a:cubicBezTo>
                    <a:pt x="1737" y="3648"/>
                    <a:pt x="1745" y="3669"/>
                    <a:pt x="1771" y="3793"/>
                  </a:cubicBezTo>
                  <a:cubicBezTo>
                    <a:pt x="1783" y="3835"/>
                    <a:pt x="1800" y="3916"/>
                    <a:pt x="1843" y="4018"/>
                  </a:cubicBezTo>
                  <a:cubicBezTo>
                    <a:pt x="1881" y="4124"/>
                    <a:pt x="1940" y="4251"/>
                    <a:pt x="2029" y="4383"/>
                  </a:cubicBezTo>
                  <a:cubicBezTo>
                    <a:pt x="2089" y="4476"/>
                    <a:pt x="2165" y="4565"/>
                    <a:pt x="2254" y="4654"/>
                  </a:cubicBezTo>
                  <a:cubicBezTo>
                    <a:pt x="2297" y="4692"/>
                    <a:pt x="2339" y="4731"/>
                    <a:pt x="2386" y="4769"/>
                  </a:cubicBezTo>
                  <a:cubicBezTo>
                    <a:pt x="2424" y="4798"/>
                    <a:pt x="2462" y="4824"/>
                    <a:pt x="2501" y="4854"/>
                  </a:cubicBezTo>
                  <a:cubicBezTo>
                    <a:pt x="2543" y="4879"/>
                    <a:pt x="2585" y="4905"/>
                    <a:pt x="2628" y="4926"/>
                  </a:cubicBezTo>
                  <a:cubicBezTo>
                    <a:pt x="2670" y="4947"/>
                    <a:pt x="2717" y="4973"/>
                    <a:pt x="2764" y="4989"/>
                  </a:cubicBezTo>
                  <a:cubicBezTo>
                    <a:pt x="2806" y="5006"/>
                    <a:pt x="2853" y="5028"/>
                    <a:pt x="2900" y="5036"/>
                  </a:cubicBezTo>
                  <a:cubicBezTo>
                    <a:pt x="2913" y="5039"/>
                    <a:pt x="2926" y="5040"/>
                    <a:pt x="2940" y="5040"/>
                  </a:cubicBezTo>
                  <a:cubicBezTo>
                    <a:pt x="2968" y="5040"/>
                    <a:pt x="2995" y="5034"/>
                    <a:pt x="3018" y="5019"/>
                  </a:cubicBezTo>
                  <a:cubicBezTo>
                    <a:pt x="3048" y="4998"/>
                    <a:pt x="3069" y="4960"/>
                    <a:pt x="3078" y="4917"/>
                  </a:cubicBezTo>
                  <a:cubicBezTo>
                    <a:pt x="3095" y="4837"/>
                    <a:pt x="3061" y="4739"/>
                    <a:pt x="3052" y="4637"/>
                  </a:cubicBezTo>
                  <a:cubicBezTo>
                    <a:pt x="3031" y="4438"/>
                    <a:pt x="3048" y="4251"/>
                    <a:pt x="3078" y="4090"/>
                  </a:cubicBezTo>
                  <a:cubicBezTo>
                    <a:pt x="3103" y="3928"/>
                    <a:pt x="3141" y="3784"/>
                    <a:pt x="3180" y="3678"/>
                  </a:cubicBezTo>
                  <a:cubicBezTo>
                    <a:pt x="3218" y="3568"/>
                    <a:pt x="3260" y="3491"/>
                    <a:pt x="3282" y="3453"/>
                  </a:cubicBezTo>
                  <a:cubicBezTo>
                    <a:pt x="3299" y="3423"/>
                    <a:pt x="3311" y="3402"/>
                    <a:pt x="3324" y="3385"/>
                  </a:cubicBezTo>
                  <a:cubicBezTo>
                    <a:pt x="3332" y="3377"/>
                    <a:pt x="3337" y="3372"/>
                    <a:pt x="3341" y="3368"/>
                  </a:cubicBezTo>
                  <a:cubicBezTo>
                    <a:pt x="3328" y="3364"/>
                    <a:pt x="3324" y="3364"/>
                    <a:pt x="3324" y="3360"/>
                  </a:cubicBezTo>
                  <a:cubicBezTo>
                    <a:pt x="3320" y="3351"/>
                    <a:pt x="3341" y="3334"/>
                    <a:pt x="3460" y="3304"/>
                  </a:cubicBezTo>
                  <a:cubicBezTo>
                    <a:pt x="3498" y="3292"/>
                    <a:pt x="3579" y="3275"/>
                    <a:pt x="3681" y="3249"/>
                  </a:cubicBezTo>
                  <a:cubicBezTo>
                    <a:pt x="3787" y="3224"/>
                    <a:pt x="3918" y="3194"/>
                    <a:pt x="4067" y="3143"/>
                  </a:cubicBezTo>
                  <a:cubicBezTo>
                    <a:pt x="4211" y="3092"/>
                    <a:pt x="4368" y="3024"/>
                    <a:pt x="4521" y="2922"/>
                  </a:cubicBezTo>
                  <a:cubicBezTo>
                    <a:pt x="4597" y="2876"/>
                    <a:pt x="4669" y="2821"/>
                    <a:pt x="4733" y="2753"/>
                  </a:cubicBezTo>
                  <a:cubicBezTo>
                    <a:pt x="4797" y="2685"/>
                    <a:pt x="4852" y="2608"/>
                    <a:pt x="4890" y="2528"/>
                  </a:cubicBezTo>
                  <a:cubicBezTo>
                    <a:pt x="4928" y="2447"/>
                    <a:pt x="4937" y="2354"/>
                    <a:pt x="4903" y="2282"/>
                  </a:cubicBezTo>
                  <a:cubicBezTo>
                    <a:pt x="4890" y="2265"/>
                    <a:pt x="4882" y="2243"/>
                    <a:pt x="4869" y="2231"/>
                  </a:cubicBezTo>
                  <a:cubicBezTo>
                    <a:pt x="4856" y="2214"/>
                    <a:pt x="4839" y="2205"/>
                    <a:pt x="4822" y="2192"/>
                  </a:cubicBezTo>
                  <a:cubicBezTo>
                    <a:pt x="4784" y="2171"/>
                    <a:pt x="4742" y="2154"/>
                    <a:pt x="4699" y="2137"/>
                  </a:cubicBezTo>
                  <a:cubicBezTo>
                    <a:pt x="4614" y="2108"/>
                    <a:pt x="4529" y="2086"/>
                    <a:pt x="4445" y="2065"/>
                  </a:cubicBezTo>
                  <a:cubicBezTo>
                    <a:pt x="4360" y="2044"/>
                    <a:pt x="4279" y="2023"/>
                    <a:pt x="4207" y="1997"/>
                  </a:cubicBezTo>
                  <a:cubicBezTo>
                    <a:pt x="4054" y="1951"/>
                    <a:pt x="3927" y="1891"/>
                    <a:pt x="3829" y="1836"/>
                  </a:cubicBezTo>
                  <a:cubicBezTo>
                    <a:pt x="3736" y="1781"/>
                    <a:pt x="3672" y="1730"/>
                    <a:pt x="3638" y="1704"/>
                  </a:cubicBezTo>
                  <a:cubicBezTo>
                    <a:pt x="3617" y="1687"/>
                    <a:pt x="3600" y="1675"/>
                    <a:pt x="3583" y="1662"/>
                  </a:cubicBezTo>
                  <a:lnTo>
                    <a:pt x="3583" y="1662"/>
                  </a:lnTo>
                  <a:cubicBezTo>
                    <a:pt x="3587" y="1675"/>
                    <a:pt x="3587" y="1683"/>
                    <a:pt x="3587" y="1687"/>
                  </a:cubicBezTo>
                  <a:cubicBezTo>
                    <a:pt x="3600" y="1751"/>
                    <a:pt x="3608" y="1789"/>
                    <a:pt x="3613" y="1810"/>
                  </a:cubicBezTo>
                  <a:cubicBezTo>
                    <a:pt x="3617" y="1832"/>
                    <a:pt x="3617" y="1836"/>
                    <a:pt x="3613" y="1840"/>
                  </a:cubicBezTo>
                  <a:cubicBezTo>
                    <a:pt x="3604" y="1840"/>
                    <a:pt x="3600" y="1836"/>
                    <a:pt x="3587" y="1819"/>
                  </a:cubicBezTo>
                  <a:cubicBezTo>
                    <a:pt x="3574" y="1798"/>
                    <a:pt x="3557" y="1764"/>
                    <a:pt x="3540" y="1700"/>
                  </a:cubicBezTo>
                  <a:cubicBezTo>
                    <a:pt x="3528" y="1658"/>
                    <a:pt x="3511" y="1573"/>
                    <a:pt x="3507" y="1458"/>
                  </a:cubicBezTo>
                  <a:cubicBezTo>
                    <a:pt x="3507" y="1344"/>
                    <a:pt x="3523" y="1199"/>
                    <a:pt x="3549" y="1038"/>
                  </a:cubicBezTo>
                  <a:cubicBezTo>
                    <a:pt x="3574" y="881"/>
                    <a:pt x="3596" y="698"/>
                    <a:pt x="3613" y="512"/>
                  </a:cubicBezTo>
                  <a:cubicBezTo>
                    <a:pt x="3621" y="418"/>
                    <a:pt x="3630" y="316"/>
                    <a:pt x="3634" y="223"/>
                  </a:cubicBezTo>
                  <a:cubicBezTo>
                    <a:pt x="3630" y="138"/>
                    <a:pt x="3583" y="49"/>
                    <a:pt x="3502" y="19"/>
                  </a:cubicBezTo>
                  <a:cubicBezTo>
                    <a:pt x="3471" y="6"/>
                    <a:pt x="3438" y="1"/>
                    <a:pt x="3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75675" y="-1813325"/>
              <a:ext cx="12650" cy="16450"/>
            </a:xfrm>
            <a:custGeom>
              <a:avLst/>
              <a:gdLst/>
              <a:ahLst/>
              <a:cxnLst/>
              <a:rect l="l" t="t" r="r" b="b"/>
              <a:pathLst>
                <a:path w="506" h="658" extrusionOk="0">
                  <a:moveTo>
                    <a:pt x="106" y="1"/>
                  </a:moveTo>
                  <a:cubicBezTo>
                    <a:pt x="99" y="1"/>
                    <a:pt x="90" y="7"/>
                    <a:pt x="72" y="33"/>
                  </a:cubicBezTo>
                  <a:cubicBezTo>
                    <a:pt x="60" y="54"/>
                    <a:pt x="21" y="127"/>
                    <a:pt x="9" y="233"/>
                  </a:cubicBezTo>
                  <a:cubicBezTo>
                    <a:pt x="4" y="284"/>
                    <a:pt x="0" y="343"/>
                    <a:pt x="13" y="407"/>
                  </a:cubicBezTo>
                  <a:cubicBezTo>
                    <a:pt x="17" y="436"/>
                    <a:pt x="26" y="470"/>
                    <a:pt x="34" y="500"/>
                  </a:cubicBezTo>
                  <a:cubicBezTo>
                    <a:pt x="43" y="534"/>
                    <a:pt x="60" y="564"/>
                    <a:pt x="81" y="593"/>
                  </a:cubicBezTo>
                  <a:cubicBezTo>
                    <a:pt x="106" y="623"/>
                    <a:pt x="140" y="653"/>
                    <a:pt x="187" y="657"/>
                  </a:cubicBezTo>
                  <a:cubicBezTo>
                    <a:pt x="191" y="658"/>
                    <a:pt x="196" y="658"/>
                    <a:pt x="200" y="658"/>
                  </a:cubicBezTo>
                  <a:cubicBezTo>
                    <a:pt x="238" y="658"/>
                    <a:pt x="274" y="642"/>
                    <a:pt x="297" y="623"/>
                  </a:cubicBezTo>
                  <a:cubicBezTo>
                    <a:pt x="327" y="602"/>
                    <a:pt x="348" y="581"/>
                    <a:pt x="365" y="555"/>
                  </a:cubicBezTo>
                  <a:cubicBezTo>
                    <a:pt x="386" y="534"/>
                    <a:pt x="399" y="513"/>
                    <a:pt x="416" y="492"/>
                  </a:cubicBezTo>
                  <a:cubicBezTo>
                    <a:pt x="471" y="402"/>
                    <a:pt x="493" y="322"/>
                    <a:pt x="497" y="296"/>
                  </a:cubicBezTo>
                  <a:cubicBezTo>
                    <a:pt x="505" y="254"/>
                    <a:pt x="497" y="245"/>
                    <a:pt x="484" y="241"/>
                  </a:cubicBezTo>
                  <a:cubicBezTo>
                    <a:pt x="476" y="241"/>
                    <a:pt x="467" y="245"/>
                    <a:pt x="450" y="279"/>
                  </a:cubicBezTo>
                  <a:cubicBezTo>
                    <a:pt x="437" y="305"/>
                    <a:pt x="412" y="373"/>
                    <a:pt x="357" y="449"/>
                  </a:cubicBezTo>
                  <a:cubicBezTo>
                    <a:pt x="340" y="470"/>
                    <a:pt x="327" y="487"/>
                    <a:pt x="306" y="509"/>
                  </a:cubicBezTo>
                  <a:cubicBezTo>
                    <a:pt x="289" y="530"/>
                    <a:pt x="272" y="547"/>
                    <a:pt x="251" y="560"/>
                  </a:cubicBezTo>
                  <a:cubicBezTo>
                    <a:pt x="234" y="572"/>
                    <a:pt x="218" y="579"/>
                    <a:pt x="202" y="579"/>
                  </a:cubicBezTo>
                  <a:cubicBezTo>
                    <a:pt x="181" y="579"/>
                    <a:pt x="162" y="567"/>
                    <a:pt x="144" y="543"/>
                  </a:cubicBezTo>
                  <a:cubicBezTo>
                    <a:pt x="115" y="504"/>
                    <a:pt x="98" y="449"/>
                    <a:pt x="89" y="394"/>
                  </a:cubicBezTo>
                  <a:cubicBezTo>
                    <a:pt x="77" y="339"/>
                    <a:pt x="77" y="288"/>
                    <a:pt x="81" y="241"/>
                  </a:cubicBezTo>
                  <a:cubicBezTo>
                    <a:pt x="89" y="144"/>
                    <a:pt x="115" y="80"/>
                    <a:pt x="119" y="54"/>
                  </a:cubicBezTo>
                  <a:cubicBezTo>
                    <a:pt x="127" y="16"/>
                    <a:pt x="123" y="8"/>
                    <a:pt x="115" y="4"/>
                  </a:cubicBezTo>
                  <a:cubicBezTo>
                    <a:pt x="112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41925" y="-1826025"/>
              <a:ext cx="15100" cy="15375"/>
            </a:xfrm>
            <a:custGeom>
              <a:avLst/>
              <a:gdLst/>
              <a:ahLst/>
              <a:cxnLst/>
              <a:rect l="l" t="t" r="r" b="b"/>
              <a:pathLst>
                <a:path w="604" h="615" extrusionOk="0">
                  <a:moveTo>
                    <a:pt x="89" y="0"/>
                  </a:moveTo>
                  <a:cubicBezTo>
                    <a:pt x="82" y="0"/>
                    <a:pt x="70" y="7"/>
                    <a:pt x="51" y="36"/>
                  </a:cubicBezTo>
                  <a:cubicBezTo>
                    <a:pt x="39" y="57"/>
                    <a:pt x="0" y="134"/>
                    <a:pt x="0" y="244"/>
                  </a:cubicBezTo>
                  <a:cubicBezTo>
                    <a:pt x="0" y="299"/>
                    <a:pt x="9" y="359"/>
                    <a:pt x="30" y="422"/>
                  </a:cubicBezTo>
                  <a:cubicBezTo>
                    <a:pt x="56" y="482"/>
                    <a:pt x="90" y="545"/>
                    <a:pt x="157" y="588"/>
                  </a:cubicBezTo>
                  <a:cubicBezTo>
                    <a:pt x="186" y="606"/>
                    <a:pt x="220" y="614"/>
                    <a:pt x="253" y="614"/>
                  </a:cubicBezTo>
                  <a:cubicBezTo>
                    <a:pt x="259" y="614"/>
                    <a:pt x="266" y="614"/>
                    <a:pt x="272" y="613"/>
                  </a:cubicBezTo>
                  <a:cubicBezTo>
                    <a:pt x="315" y="605"/>
                    <a:pt x="348" y="588"/>
                    <a:pt x="374" y="567"/>
                  </a:cubicBezTo>
                  <a:cubicBezTo>
                    <a:pt x="429" y="520"/>
                    <a:pt x="463" y="473"/>
                    <a:pt x="493" y="431"/>
                  </a:cubicBezTo>
                  <a:cubicBezTo>
                    <a:pt x="552" y="346"/>
                    <a:pt x="582" y="274"/>
                    <a:pt x="590" y="244"/>
                  </a:cubicBezTo>
                  <a:cubicBezTo>
                    <a:pt x="603" y="206"/>
                    <a:pt x="595" y="193"/>
                    <a:pt x="586" y="189"/>
                  </a:cubicBezTo>
                  <a:cubicBezTo>
                    <a:pt x="584" y="188"/>
                    <a:pt x="583" y="188"/>
                    <a:pt x="581" y="188"/>
                  </a:cubicBezTo>
                  <a:cubicBezTo>
                    <a:pt x="574" y="188"/>
                    <a:pt x="564" y="196"/>
                    <a:pt x="544" y="223"/>
                  </a:cubicBezTo>
                  <a:cubicBezTo>
                    <a:pt x="527" y="244"/>
                    <a:pt x="493" y="312"/>
                    <a:pt x="433" y="388"/>
                  </a:cubicBezTo>
                  <a:cubicBezTo>
                    <a:pt x="404" y="427"/>
                    <a:pt x="365" y="473"/>
                    <a:pt x="327" y="503"/>
                  </a:cubicBezTo>
                  <a:cubicBezTo>
                    <a:pt x="302" y="524"/>
                    <a:pt x="274" y="535"/>
                    <a:pt x="247" y="535"/>
                  </a:cubicBezTo>
                  <a:cubicBezTo>
                    <a:pt x="230" y="535"/>
                    <a:pt x="212" y="530"/>
                    <a:pt x="196" y="520"/>
                  </a:cubicBezTo>
                  <a:cubicBezTo>
                    <a:pt x="157" y="495"/>
                    <a:pt x="124" y="444"/>
                    <a:pt x="107" y="393"/>
                  </a:cubicBezTo>
                  <a:cubicBezTo>
                    <a:pt x="85" y="342"/>
                    <a:pt x="77" y="291"/>
                    <a:pt x="73" y="244"/>
                  </a:cubicBezTo>
                  <a:cubicBezTo>
                    <a:pt x="68" y="146"/>
                    <a:pt x="94" y="79"/>
                    <a:pt x="102" y="53"/>
                  </a:cubicBezTo>
                  <a:cubicBezTo>
                    <a:pt x="111" y="19"/>
                    <a:pt x="107" y="6"/>
                    <a:pt x="94" y="2"/>
                  </a:cubicBezTo>
                  <a:cubicBezTo>
                    <a:pt x="93" y="1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55300" y="-1802900"/>
              <a:ext cx="12325" cy="10700"/>
            </a:xfrm>
            <a:custGeom>
              <a:avLst/>
              <a:gdLst/>
              <a:ahLst/>
              <a:cxnLst/>
              <a:rect l="l" t="t" r="r" b="b"/>
              <a:pathLst>
                <a:path w="493" h="428" extrusionOk="0">
                  <a:moveTo>
                    <a:pt x="90" y="0"/>
                  </a:moveTo>
                  <a:cubicBezTo>
                    <a:pt x="84" y="0"/>
                    <a:pt x="76" y="6"/>
                    <a:pt x="64" y="24"/>
                  </a:cubicBezTo>
                  <a:cubicBezTo>
                    <a:pt x="51" y="41"/>
                    <a:pt x="17" y="92"/>
                    <a:pt x="4" y="176"/>
                  </a:cubicBezTo>
                  <a:cubicBezTo>
                    <a:pt x="0" y="219"/>
                    <a:pt x="4" y="270"/>
                    <a:pt x="26" y="317"/>
                  </a:cubicBezTo>
                  <a:cubicBezTo>
                    <a:pt x="47" y="367"/>
                    <a:pt x="98" y="414"/>
                    <a:pt x="157" y="423"/>
                  </a:cubicBezTo>
                  <a:cubicBezTo>
                    <a:pt x="172" y="426"/>
                    <a:pt x="187" y="428"/>
                    <a:pt x="202" y="428"/>
                  </a:cubicBezTo>
                  <a:cubicBezTo>
                    <a:pt x="243" y="428"/>
                    <a:pt x="283" y="416"/>
                    <a:pt x="314" y="397"/>
                  </a:cubicBezTo>
                  <a:cubicBezTo>
                    <a:pt x="361" y="372"/>
                    <a:pt x="395" y="338"/>
                    <a:pt x="420" y="304"/>
                  </a:cubicBezTo>
                  <a:cubicBezTo>
                    <a:pt x="467" y="236"/>
                    <a:pt x="484" y="176"/>
                    <a:pt x="488" y="159"/>
                  </a:cubicBezTo>
                  <a:cubicBezTo>
                    <a:pt x="493" y="130"/>
                    <a:pt x="488" y="121"/>
                    <a:pt x="476" y="117"/>
                  </a:cubicBezTo>
                  <a:cubicBezTo>
                    <a:pt x="473" y="116"/>
                    <a:pt x="471" y="115"/>
                    <a:pt x="468" y="115"/>
                  </a:cubicBezTo>
                  <a:cubicBezTo>
                    <a:pt x="461" y="115"/>
                    <a:pt x="454" y="120"/>
                    <a:pt x="442" y="138"/>
                  </a:cubicBezTo>
                  <a:cubicBezTo>
                    <a:pt x="429" y="155"/>
                    <a:pt x="403" y="206"/>
                    <a:pt x="361" y="261"/>
                  </a:cubicBezTo>
                  <a:cubicBezTo>
                    <a:pt x="340" y="287"/>
                    <a:pt x="314" y="312"/>
                    <a:pt x="280" y="329"/>
                  </a:cubicBezTo>
                  <a:cubicBezTo>
                    <a:pt x="254" y="342"/>
                    <a:pt x="224" y="348"/>
                    <a:pt x="195" y="348"/>
                  </a:cubicBezTo>
                  <a:cubicBezTo>
                    <a:pt x="187" y="348"/>
                    <a:pt x="178" y="347"/>
                    <a:pt x="170" y="346"/>
                  </a:cubicBezTo>
                  <a:cubicBezTo>
                    <a:pt x="136" y="338"/>
                    <a:pt x="111" y="317"/>
                    <a:pt x="98" y="283"/>
                  </a:cubicBezTo>
                  <a:cubicBezTo>
                    <a:pt x="81" y="253"/>
                    <a:pt x="77" y="215"/>
                    <a:pt x="81" y="185"/>
                  </a:cubicBezTo>
                  <a:cubicBezTo>
                    <a:pt x="85" y="117"/>
                    <a:pt x="106" y="66"/>
                    <a:pt x="111" y="45"/>
                  </a:cubicBezTo>
                  <a:cubicBezTo>
                    <a:pt x="115" y="15"/>
                    <a:pt x="106" y="7"/>
                    <a:pt x="98" y="2"/>
                  </a:cubicBezTo>
                  <a:cubicBezTo>
                    <a:pt x="95" y="1"/>
                    <a:pt x="93" y="0"/>
                    <a:pt x="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66650" y="-1837550"/>
              <a:ext cx="8075" cy="7775"/>
            </a:xfrm>
            <a:custGeom>
              <a:avLst/>
              <a:gdLst/>
              <a:ahLst/>
              <a:cxnLst/>
              <a:rect l="l" t="t" r="r" b="b"/>
              <a:pathLst>
                <a:path w="323" h="311" extrusionOk="0">
                  <a:moveTo>
                    <a:pt x="191" y="43"/>
                  </a:moveTo>
                  <a:cubicBezTo>
                    <a:pt x="200" y="47"/>
                    <a:pt x="208" y="51"/>
                    <a:pt x="217" y="56"/>
                  </a:cubicBezTo>
                  <a:cubicBezTo>
                    <a:pt x="238" y="68"/>
                    <a:pt x="255" y="90"/>
                    <a:pt x="264" y="119"/>
                  </a:cubicBezTo>
                  <a:cubicBezTo>
                    <a:pt x="272" y="145"/>
                    <a:pt x="268" y="183"/>
                    <a:pt x="251" y="213"/>
                  </a:cubicBezTo>
                  <a:cubicBezTo>
                    <a:pt x="232" y="239"/>
                    <a:pt x="199" y="256"/>
                    <a:pt x="168" y="256"/>
                  </a:cubicBezTo>
                  <a:cubicBezTo>
                    <a:pt x="164" y="256"/>
                    <a:pt x="161" y="256"/>
                    <a:pt x="157" y="255"/>
                  </a:cubicBezTo>
                  <a:cubicBezTo>
                    <a:pt x="119" y="255"/>
                    <a:pt x="85" y="230"/>
                    <a:pt x="73" y="200"/>
                  </a:cubicBezTo>
                  <a:cubicBezTo>
                    <a:pt x="56" y="166"/>
                    <a:pt x="56" y="132"/>
                    <a:pt x="73" y="107"/>
                  </a:cubicBezTo>
                  <a:cubicBezTo>
                    <a:pt x="98" y="51"/>
                    <a:pt x="153" y="47"/>
                    <a:pt x="170" y="47"/>
                  </a:cubicBezTo>
                  <a:cubicBezTo>
                    <a:pt x="179" y="43"/>
                    <a:pt x="187" y="43"/>
                    <a:pt x="191" y="43"/>
                  </a:cubicBezTo>
                  <a:close/>
                  <a:moveTo>
                    <a:pt x="179" y="1"/>
                  </a:moveTo>
                  <a:cubicBezTo>
                    <a:pt x="162" y="5"/>
                    <a:pt x="153" y="5"/>
                    <a:pt x="149" y="9"/>
                  </a:cubicBezTo>
                  <a:cubicBezTo>
                    <a:pt x="140" y="9"/>
                    <a:pt x="123" y="13"/>
                    <a:pt x="111" y="18"/>
                  </a:cubicBezTo>
                  <a:cubicBezTo>
                    <a:pt x="81" y="26"/>
                    <a:pt x="47" y="47"/>
                    <a:pt x="26" y="85"/>
                  </a:cubicBezTo>
                  <a:cubicBezTo>
                    <a:pt x="5" y="124"/>
                    <a:pt x="0" y="179"/>
                    <a:pt x="26" y="225"/>
                  </a:cubicBezTo>
                  <a:cubicBezTo>
                    <a:pt x="47" y="272"/>
                    <a:pt x="98" y="306"/>
                    <a:pt x="153" y="310"/>
                  </a:cubicBezTo>
                  <a:cubicBezTo>
                    <a:pt x="208" y="310"/>
                    <a:pt x="264" y="285"/>
                    <a:pt x="293" y="242"/>
                  </a:cubicBezTo>
                  <a:cubicBezTo>
                    <a:pt x="323" y="196"/>
                    <a:pt x="323" y="145"/>
                    <a:pt x="310" y="102"/>
                  </a:cubicBezTo>
                  <a:cubicBezTo>
                    <a:pt x="297" y="60"/>
                    <a:pt x="264" y="34"/>
                    <a:pt x="238" y="18"/>
                  </a:cubicBezTo>
                  <a:cubicBezTo>
                    <a:pt x="213" y="5"/>
                    <a:pt x="191" y="1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68025" y="-183650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36" y="1"/>
                  </a:moveTo>
                  <a:cubicBezTo>
                    <a:pt x="132" y="1"/>
                    <a:pt x="124" y="1"/>
                    <a:pt x="115" y="5"/>
                  </a:cubicBezTo>
                  <a:cubicBezTo>
                    <a:pt x="98" y="5"/>
                    <a:pt x="43" y="9"/>
                    <a:pt x="18" y="65"/>
                  </a:cubicBezTo>
                  <a:cubicBezTo>
                    <a:pt x="1" y="90"/>
                    <a:pt x="1" y="124"/>
                    <a:pt x="18" y="158"/>
                  </a:cubicBezTo>
                  <a:cubicBezTo>
                    <a:pt x="30" y="188"/>
                    <a:pt x="64" y="213"/>
                    <a:pt x="102" y="213"/>
                  </a:cubicBezTo>
                  <a:cubicBezTo>
                    <a:pt x="106" y="214"/>
                    <a:pt x="109" y="214"/>
                    <a:pt x="113" y="214"/>
                  </a:cubicBezTo>
                  <a:cubicBezTo>
                    <a:pt x="144" y="214"/>
                    <a:pt x="177" y="197"/>
                    <a:pt x="196" y="171"/>
                  </a:cubicBezTo>
                  <a:cubicBezTo>
                    <a:pt x="213" y="141"/>
                    <a:pt x="217" y="103"/>
                    <a:pt x="209" y="77"/>
                  </a:cubicBezTo>
                  <a:cubicBezTo>
                    <a:pt x="200" y="48"/>
                    <a:pt x="183" y="26"/>
                    <a:pt x="162" y="14"/>
                  </a:cubicBezTo>
                  <a:cubicBezTo>
                    <a:pt x="153" y="9"/>
                    <a:pt x="145" y="5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73025" y="-1847300"/>
              <a:ext cx="6275" cy="6825"/>
            </a:xfrm>
            <a:custGeom>
              <a:avLst/>
              <a:gdLst/>
              <a:ahLst/>
              <a:cxnLst/>
              <a:rect l="l" t="t" r="r" b="b"/>
              <a:pathLst>
                <a:path w="251" h="273" extrusionOk="0">
                  <a:moveTo>
                    <a:pt x="135" y="42"/>
                  </a:moveTo>
                  <a:cubicBezTo>
                    <a:pt x="151" y="42"/>
                    <a:pt x="177" y="45"/>
                    <a:pt x="191" y="81"/>
                  </a:cubicBezTo>
                  <a:cubicBezTo>
                    <a:pt x="195" y="102"/>
                    <a:pt x="195" y="127"/>
                    <a:pt x="183" y="153"/>
                  </a:cubicBezTo>
                  <a:cubicBezTo>
                    <a:pt x="170" y="178"/>
                    <a:pt x="149" y="204"/>
                    <a:pt x="127" y="217"/>
                  </a:cubicBezTo>
                  <a:cubicBezTo>
                    <a:pt x="122" y="219"/>
                    <a:pt x="116" y="220"/>
                    <a:pt x="111" y="220"/>
                  </a:cubicBezTo>
                  <a:cubicBezTo>
                    <a:pt x="95" y="220"/>
                    <a:pt x="81" y="211"/>
                    <a:pt x="68" y="195"/>
                  </a:cubicBezTo>
                  <a:cubicBezTo>
                    <a:pt x="55" y="174"/>
                    <a:pt x="51" y="149"/>
                    <a:pt x="55" y="127"/>
                  </a:cubicBezTo>
                  <a:cubicBezTo>
                    <a:pt x="64" y="81"/>
                    <a:pt x="102" y="64"/>
                    <a:pt x="110" y="55"/>
                  </a:cubicBezTo>
                  <a:cubicBezTo>
                    <a:pt x="119" y="51"/>
                    <a:pt x="127" y="47"/>
                    <a:pt x="127" y="42"/>
                  </a:cubicBezTo>
                  <a:cubicBezTo>
                    <a:pt x="130" y="42"/>
                    <a:pt x="132" y="42"/>
                    <a:pt x="135" y="42"/>
                  </a:cubicBezTo>
                  <a:close/>
                  <a:moveTo>
                    <a:pt x="161" y="0"/>
                  </a:moveTo>
                  <a:cubicBezTo>
                    <a:pt x="136" y="0"/>
                    <a:pt x="119" y="9"/>
                    <a:pt x="110" y="13"/>
                  </a:cubicBezTo>
                  <a:cubicBezTo>
                    <a:pt x="106" y="17"/>
                    <a:pt x="102" y="21"/>
                    <a:pt x="98" y="26"/>
                  </a:cubicBezTo>
                  <a:cubicBezTo>
                    <a:pt x="89" y="26"/>
                    <a:pt x="76" y="30"/>
                    <a:pt x="55" y="42"/>
                  </a:cubicBezTo>
                  <a:cubicBezTo>
                    <a:pt x="38" y="59"/>
                    <a:pt x="17" y="81"/>
                    <a:pt x="9" y="115"/>
                  </a:cubicBezTo>
                  <a:cubicBezTo>
                    <a:pt x="0" y="149"/>
                    <a:pt x="4" y="191"/>
                    <a:pt x="26" y="225"/>
                  </a:cubicBezTo>
                  <a:cubicBezTo>
                    <a:pt x="38" y="242"/>
                    <a:pt x="55" y="259"/>
                    <a:pt x="76" y="267"/>
                  </a:cubicBezTo>
                  <a:cubicBezTo>
                    <a:pt x="85" y="271"/>
                    <a:pt x="94" y="272"/>
                    <a:pt x="104" y="272"/>
                  </a:cubicBezTo>
                  <a:cubicBezTo>
                    <a:pt x="119" y="272"/>
                    <a:pt x="135" y="268"/>
                    <a:pt x="149" y="263"/>
                  </a:cubicBezTo>
                  <a:cubicBezTo>
                    <a:pt x="191" y="242"/>
                    <a:pt x="212" y="208"/>
                    <a:pt x="229" y="174"/>
                  </a:cubicBezTo>
                  <a:cubicBezTo>
                    <a:pt x="246" y="140"/>
                    <a:pt x="250" y="93"/>
                    <a:pt x="233" y="64"/>
                  </a:cubicBezTo>
                  <a:cubicBezTo>
                    <a:pt x="221" y="30"/>
                    <a:pt x="191" y="4"/>
                    <a:pt x="16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74275" y="-1846250"/>
              <a:ext cx="3650" cy="4450"/>
            </a:xfrm>
            <a:custGeom>
              <a:avLst/>
              <a:gdLst/>
              <a:ahLst/>
              <a:cxnLst/>
              <a:rect l="l" t="t" r="r" b="b"/>
              <a:pathLst>
                <a:path w="146" h="178" extrusionOk="0">
                  <a:moveTo>
                    <a:pt x="85" y="0"/>
                  </a:moveTo>
                  <a:cubicBezTo>
                    <a:pt x="82" y="0"/>
                    <a:pt x="80" y="0"/>
                    <a:pt x="77" y="0"/>
                  </a:cubicBezTo>
                  <a:cubicBezTo>
                    <a:pt x="77" y="5"/>
                    <a:pt x="69" y="9"/>
                    <a:pt x="60" y="13"/>
                  </a:cubicBezTo>
                  <a:cubicBezTo>
                    <a:pt x="52" y="22"/>
                    <a:pt x="14" y="39"/>
                    <a:pt x="5" y="85"/>
                  </a:cubicBezTo>
                  <a:cubicBezTo>
                    <a:pt x="1" y="107"/>
                    <a:pt x="5" y="132"/>
                    <a:pt x="18" y="153"/>
                  </a:cubicBezTo>
                  <a:cubicBezTo>
                    <a:pt x="31" y="169"/>
                    <a:pt x="45" y="178"/>
                    <a:pt x="61" y="178"/>
                  </a:cubicBezTo>
                  <a:cubicBezTo>
                    <a:pt x="66" y="178"/>
                    <a:pt x="72" y="177"/>
                    <a:pt x="77" y="175"/>
                  </a:cubicBezTo>
                  <a:cubicBezTo>
                    <a:pt x="99" y="162"/>
                    <a:pt x="120" y="136"/>
                    <a:pt x="133" y="111"/>
                  </a:cubicBezTo>
                  <a:cubicBezTo>
                    <a:pt x="145" y="85"/>
                    <a:pt x="145" y="60"/>
                    <a:pt x="141" y="39"/>
                  </a:cubicBezTo>
                  <a:cubicBezTo>
                    <a:pt x="127" y="3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79275" y="-1857700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58" y="34"/>
                  </a:moveTo>
                  <a:cubicBezTo>
                    <a:pt x="166" y="38"/>
                    <a:pt x="200" y="47"/>
                    <a:pt x="200" y="93"/>
                  </a:cubicBezTo>
                  <a:cubicBezTo>
                    <a:pt x="204" y="132"/>
                    <a:pt x="158" y="200"/>
                    <a:pt x="111" y="204"/>
                  </a:cubicBezTo>
                  <a:cubicBezTo>
                    <a:pt x="109" y="204"/>
                    <a:pt x="106" y="204"/>
                    <a:pt x="104" y="204"/>
                  </a:cubicBezTo>
                  <a:cubicBezTo>
                    <a:pt x="85" y="204"/>
                    <a:pt x="68" y="189"/>
                    <a:pt x="64" y="170"/>
                  </a:cubicBezTo>
                  <a:cubicBezTo>
                    <a:pt x="56" y="149"/>
                    <a:pt x="60" y="123"/>
                    <a:pt x="73" y="106"/>
                  </a:cubicBezTo>
                  <a:cubicBezTo>
                    <a:pt x="94" y="68"/>
                    <a:pt x="132" y="47"/>
                    <a:pt x="145" y="38"/>
                  </a:cubicBezTo>
                  <a:cubicBezTo>
                    <a:pt x="145" y="38"/>
                    <a:pt x="145" y="38"/>
                    <a:pt x="149" y="34"/>
                  </a:cubicBezTo>
                  <a:close/>
                  <a:moveTo>
                    <a:pt x="153" y="0"/>
                  </a:moveTo>
                  <a:cubicBezTo>
                    <a:pt x="149" y="4"/>
                    <a:pt x="145" y="4"/>
                    <a:pt x="145" y="4"/>
                  </a:cubicBezTo>
                  <a:cubicBezTo>
                    <a:pt x="141" y="4"/>
                    <a:pt x="136" y="9"/>
                    <a:pt x="128" y="9"/>
                  </a:cubicBezTo>
                  <a:cubicBezTo>
                    <a:pt x="115" y="13"/>
                    <a:pt x="68" y="26"/>
                    <a:pt x="30" y="81"/>
                  </a:cubicBezTo>
                  <a:cubicBezTo>
                    <a:pt x="13" y="106"/>
                    <a:pt x="0" y="144"/>
                    <a:pt x="13" y="187"/>
                  </a:cubicBezTo>
                  <a:cubicBezTo>
                    <a:pt x="22" y="208"/>
                    <a:pt x="30" y="225"/>
                    <a:pt x="51" y="238"/>
                  </a:cubicBezTo>
                  <a:cubicBezTo>
                    <a:pt x="68" y="255"/>
                    <a:pt x="94" y="259"/>
                    <a:pt x="119" y="259"/>
                  </a:cubicBezTo>
                  <a:cubicBezTo>
                    <a:pt x="166" y="251"/>
                    <a:pt x="196" y="221"/>
                    <a:pt x="217" y="191"/>
                  </a:cubicBezTo>
                  <a:cubicBezTo>
                    <a:pt x="238" y="161"/>
                    <a:pt x="255" y="123"/>
                    <a:pt x="251" y="89"/>
                  </a:cubicBezTo>
                  <a:cubicBezTo>
                    <a:pt x="247" y="55"/>
                    <a:pt x="230" y="26"/>
                    <a:pt x="204" y="13"/>
                  </a:cubicBezTo>
                  <a:cubicBezTo>
                    <a:pt x="183" y="0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80650" y="-1856850"/>
              <a:ext cx="3750" cy="4275"/>
            </a:xfrm>
            <a:custGeom>
              <a:avLst/>
              <a:gdLst/>
              <a:ahLst/>
              <a:cxnLst/>
              <a:rect l="l" t="t" r="r" b="b"/>
              <a:pathLst>
                <a:path w="150" h="171" extrusionOk="0">
                  <a:moveTo>
                    <a:pt x="94" y="0"/>
                  </a:moveTo>
                  <a:cubicBezTo>
                    <a:pt x="90" y="4"/>
                    <a:pt x="90" y="4"/>
                    <a:pt x="90" y="4"/>
                  </a:cubicBezTo>
                  <a:cubicBezTo>
                    <a:pt x="77" y="13"/>
                    <a:pt x="39" y="34"/>
                    <a:pt x="18" y="72"/>
                  </a:cubicBezTo>
                  <a:cubicBezTo>
                    <a:pt x="5" y="89"/>
                    <a:pt x="1" y="115"/>
                    <a:pt x="9" y="136"/>
                  </a:cubicBezTo>
                  <a:cubicBezTo>
                    <a:pt x="13" y="155"/>
                    <a:pt x="30" y="170"/>
                    <a:pt x="49" y="170"/>
                  </a:cubicBezTo>
                  <a:cubicBezTo>
                    <a:pt x="51" y="170"/>
                    <a:pt x="54" y="170"/>
                    <a:pt x="56" y="170"/>
                  </a:cubicBezTo>
                  <a:cubicBezTo>
                    <a:pt x="103" y="166"/>
                    <a:pt x="149" y="98"/>
                    <a:pt x="145" y="59"/>
                  </a:cubicBezTo>
                  <a:cubicBezTo>
                    <a:pt x="145" y="13"/>
                    <a:pt x="111" y="4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2425" y="-1806575"/>
              <a:ext cx="7450" cy="7025"/>
            </a:xfrm>
            <a:custGeom>
              <a:avLst/>
              <a:gdLst/>
              <a:ahLst/>
              <a:cxnLst/>
              <a:rect l="l" t="t" r="r" b="b"/>
              <a:pathLst>
                <a:path w="298" h="281" extrusionOk="0">
                  <a:moveTo>
                    <a:pt x="149" y="43"/>
                  </a:moveTo>
                  <a:cubicBezTo>
                    <a:pt x="171" y="48"/>
                    <a:pt x="200" y="52"/>
                    <a:pt x="221" y="77"/>
                  </a:cubicBezTo>
                  <a:cubicBezTo>
                    <a:pt x="238" y="94"/>
                    <a:pt x="247" y="124"/>
                    <a:pt x="234" y="154"/>
                  </a:cubicBezTo>
                  <a:cubicBezTo>
                    <a:pt x="226" y="183"/>
                    <a:pt x="200" y="209"/>
                    <a:pt x="171" y="222"/>
                  </a:cubicBezTo>
                  <a:cubicBezTo>
                    <a:pt x="162" y="224"/>
                    <a:pt x="153" y="226"/>
                    <a:pt x="143" y="226"/>
                  </a:cubicBezTo>
                  <a:cubicBezTo>
                    <a:pt x="123" y="226"/>
                    <a:pt x="100" y="219"/>
                    <a:pt x="86" y="205"/>
                  </a:cubicBezTo>
                  <a:cubicBezTo>
                    <a:pt x="60" y="188"/>
                    <a:pt x="52" y="158"/>
                    <a:pt x="56" y="132"/>
                  </a:cubicBezTo>
                  <a:cubicBezTo>
                    <a:pt x="56" y="107"/>
                    <a:pt x="73" y="90"/>
                    <a:pt x="86" y="82"/>
                  </a:cubicBezTo>
                  <a:cubicBezTo>
                    <a:pt x="103" y="69"/>
                    <a:pt x="115" y="65"/>
                    <a:pt x="124" y="65"/>
                  </a:cubicBezTo>
                  <a:cubicBezTo>
                    <a:pt x="141" y="56"/>
                    <a:pt x="149" y="56"/>
                    <a:pt x="149" y="48"/>
                  </a:cubicBezTo>
                  <a:lnTo>
                    <a:pt x="149" y="43"/>
                  </a:lnTo>
                  <a:close/>
                  <a:moveTo>
                    <a:pt x="162" y="1"/>
                  </a:moveTo>
                  <a:cubicBezTo>
                    <a:pt x="137" y="5"/>
                    <a:pt x="115" y="9"/>
                    <a:pt x="107" y="14"/>
                  </a:cubicBezTo>
                  <a:cubicBezTo>
                    <a:pt x="90" y="22"/>
                    <a:pt x="86" y="31"/>
                    <a:pt x="86" y="35"/>
                  </a:cubicBezTo>
                  <a:cubicBezTo>
                    <a:pt x="77" y="39"/>
                    <a:pt x="73" y="39"/>
                    <a:pt x="64" y="43"/>
                  </a:cubicBezTo>
                  <a:cubicBezTo>
                    <a:pt x="39" y="56"/>
                    <a:pt x="14" y="86"/>
                    <a:pt x="9" y="128"/>
                  </a:cubicBezTo>
                  <a:cubicBezTo>
                    <a:pt x="1" y="166"/>
                    <a:pt x="14" y="213"/>
                    <a:pt x="52" y="247"/>
                  </a:cubicBezTo>
                  <a:cubicBezTo>
                    <a:pt x="78" y="268"/>
                    <a:pt x="113" y="280"/>
                    <a:pt x="147" y="280"/>
                  </a:cubicBezTo>
                  <a:cubicBezTo>
                    <a:pt x="162" y="280"/>
                    <a:pt x="177" y="278"/>
                    <a:pt x="192" y="273"/>
                  </a:cubicBezTo>
                  <a:cubicBezTo>
                    <a:pt x="238" y="251"/>
                    <a:pt x="272" y="213"/>
                    <a:pt x="285" y="166"/>
                  </a:cubicBezTo>
                  <a:cubicBezTo>
                    <a:pt x="298" y="120"/>
                    <a:pt x="285" y="69"/>
                    <a:pt x="255" y="39"/>
                  </a:cubicBezTo>
                  <a:cubicBezTo>
                    <a:pt x="226" y="14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93700" y="-1805500"/>
              <a:ext cx="4900" cy="4575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98" y="0"/>
                  </a:moveTo>
                  <a:lnTo>
                    <a:pt x="98" y="5"/>
                  </a:lnTo>
                  <a:cubicBezTo>
                    <a:pt x="98" y="13"/>
                    <a:pt x="90" y="13"/>
                    <a:pt x="73" y="22"/>
                  </a:cubicBezTo>
                  <a:cubicBezTo>
                    <a:pt x="64" y="22"/>
                    <a:pt x="52" y="26"/>
                    <a:pt x="35" y="39"/>
                  </a:cubicBezTo>
                  <a:cubicBezTo>
                    <a:pt x="22" y="47"/>
                    <a:pt x="5" y="64"/>
                    <a:pt x="5" y="89"/>
                  </a:cubicBezTo>
                  <a:cubicBezTo>
                    <a:pt x="1" y="115"/>
                    <a:pt x="9" y="145"/>
                    <a:pt x="35" y="162"/>
                  </a:cubicBezTo>
                  <a:cubicBezTo>
                    <a:pt x="49" y="176"/>
                    <a:pt x="72" y="183"/>
                    <a:pt x="92" y="183"/>
                  </a:cubicBezTo>
                  <a:cubicBezTo>
                    <a:pt x="102" y="183"/>
                    <a:pt x="111" y="181"/>
                    <a:pt x="120" y="179"/>
                  </a:cubicBezTo>
                  <a:cubicBezTo>
                    <a:pt x="149" y="166"/>
                    <a:pt x="175" y="140"/>
                    <a:pt x="183" y="111"/>
                  </a:cubicBezTo>
                  <a:cubicBezTo>
                    <a:pt x="196" y="81"/>
                    <a:pt x="187" y="51"/>
                    <a:pt x="170" y="34"/>
                  </a:cubicBezTo>
                  <a:cubicBezTo>
                    <a:pt x="149" y="9"/>
                    <a:pt x="120" y="5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03150" y="-1803600"/>
              <a:ext cx="5975" cy="5325"/>
            </a:xfrm>
            <a:custGeom>
              <a:avLst/>
              <a:gdLst/>
              <a:ahLst/>
              <a:cxnLst/>
              <a:rect l="l" t="t" r="r" b="b"/>
              <a:pathLst>
                <a:path w="239" h="213" extrusionOk="0">
                  <a:moveTo>
                    <a:pt x="174" y="43"/>
                  </a:moveTo>
                  <a:cubicBezTo>
                    <a:pt x="183" y="47"/>
                    <a:pt x="187" y="52"/>
                    <a:pt x="187" y="69"/>
                  </a:cubicBezTo>
                  <a:cubicBezTo>
                    <a:pt x="187" y="81"/>
                    <a:pt x="174" y="103"/>
                    <a:pt x="157" y="124"/>
                  </a:cubicBezTo>
                  <a:cubicBezTo>
                    <a:pt x="141" y="145"/>
                    <a:pt x="124" y="158"/>
                    <a:pt x="102" y="158"/>
                  </a:cubicBezTo>
                  <a:cubicBezTo>
                    <a:pt x="99" y="159"/>
                    <a:pt x="95" y="159"/>
                    <a:pt x="92" y="159"/>
                  </a:cubicBezTo>
                  <a:cubicBezTo>
                    <a:pt x="76" y="159"/>
                    <a:pt x="64" y="151"/>
                    <a:pt x="64" y="137"/>
                  </a:cubicBezTo>
                  <a:cubicBezTo>
                    <a:pt x="56" y="124"/>
                    <a:pt x="64" y="103"/>
                    <a:pt x="73" y="90"/>
                  </a:cubicBezTo>
                  <a:cubicBezTo>
                    <a:pt x="98" y="60"/>
                    <a:pt x="132" y="52"/>
                    <a:pt x="145" y="43"/>
                  </a:cubicBezTo>
                  <a:close/>
                  <a:moveTo>
                    <a:pt x="179" y="1"/>
                  </a:moveTo>
                  <a:cubicBezTo>
                    <a:pt x="157" y="1"/>
                    <a:pt x="145" y="5"/>
                    <a:pt x="136" y="9"/>
                  </a:cubicBezTo>
                  <a:lnTo>
                    <a:pt x="132" y="9"/>
                  </a:lnTo>
                  <a:cubicBezTo>
                    <a:pt x="128" y="9"/>
                    <a:pt x="115" y="13"/>
                    <a:pt x="98" y="18"/>
                  </a:cubicBezTo>
                  <a:cubicBezTo>
                    <a:pt x="81" y="26"/>
                    <a:pt x="60" y="35"/>
                    <a:pt x="39" y="56"/>
                  </a:cubicBezTo>
                  <a:cubicBezTo>
                    <a:pt x="17" y="81"/>
                    <a:pt x="0" y="111"/>
                    <a:pt x="13" y="154"/>
                  </a:cubicBezTo>
                  <a:cubicBezTo>
                    <a:pt x="17" y="171"/>
                    <a:pt x="30" y="192"/>
                    <a:pt x="51" y="200"/>
                  </a:cubicBezTo>
                  <a:cubicBezTo>
                    <a:pt x="68" y="213"/>
                    <a:pt x="90" y="213"/>
                    <a:pt x="107" y="213"/>
                  </a:cubicBezTo>
                  <a:cubicBezTo>
                    <a:pt x="149" y="209"/>
                    <a:pt x="179" y="179"/>
                    <a:pt x="200" y="154"/>
                  </a:cubicBezTo>
                  <a:cubicBezTo>
                    <a:pt x="217" y="132"/>
                    <a:pt x="234" y="103"/>
                    <a:pt x="234" y="69"/>
                  </a:cubicBezTo>
                  <a:cubicBezTo>
                    <a:pt x="238" y="56"/>
                    <a:pt x="230" y="35"/>
                    <a:pt x="221" y="22"/>
                  </a:cubicBezTo>
                  <a:cubicBezTo>
                    <a:pt x="208" y="9"/>
                    <a:pt x="191" y="5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04525" y="-1802525"/>
              <a:ext cx="3325" cy="2900"/>
            </a:xfrm>
            <a:custGeom>
              <a:avLst/>
              <a:gdLst/>
              <a:ahLst/>
              <a:cxnLst/>
              <a:rect l="l" t="t" r="r" b="b"/>
              <a:pathLst>
                <a:path w="133" h="116" extrusionOk="0">
                  <a:moveTo>
                    <a:pt x="90" y="0"/>
                  </a:moveTo>
                  <a:cubicBezTo>
                    <a:pt x="77" y="9"/>
                    <a:pt x="43" y="17"/>
                    <a:pt x="18" y="47"/>
                  </a:cubicBezTo>
                  <a:cubicBezTo>
                    <a:pt x="9" y="60"/>
                    <a:pt x="1" y="81"/>
                    <a:pt x="9" y="94"/>
                  </a:cubicBezTo>
                  <a:cubicBezTo>
                    <a:pt x="9" y="108"/>
                    <a:pt x="21" y="116"/>
                    <a:pt x="37" y="116"/>
                  </a:cubicBezTo>
                  <a:cubicBezTo>
                    <a:pt x="40" y="116"/>
                    <a:pt x="44" y="116"/>
                    <a:pt x="47" y="115"/>
                  </a:cubicBezTo>
                  <a:cubicBezTo>
                    <a:pt x="69" y="115"/>
                    <a:pt x="86" y="102"/>
                    <a:pt x="102" y="81"/>
                  </a:cubicBezTo>
                  <a:cubicBezTo>
                    <a:pt x="119" y="60"/>
                    <a:pt x="132" y="38"/>
                    <a:pt x="132" y="26"/>
                  </a:cubicBezTo>
                  <a:cubicBezTo>
                    <a:pt x="132" y="9"/>
                    <a:pt x="128" y="4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12700" y="-1805175"/>
              <a:ext cx="5550" cy="5525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132" y="43"/>
                  </a:moveTo>
                  <a:cubicBezTo>
                    <a:pt x="145" y="51"/>
                    <a:pt x="157" y="64"/>
                    <a:pt x="162" y="85"/>
                  </a:cubicBezTo>
                  <a:cubicBezTo>
                    <a:pt x="162" y="102"/>
                    <a:pt x="157" y="123"/>
                    <a:pt x="145" y="140"/>
                  </a:cubicBezTo>
                  <a:cubicBezTo>
                    <a:pt x="132" y="157"/>
                    <a:pt x="111" y="166"/>
                    <a:pt x="94" y="170"/>
                  </a:cubicBezTo>
                  <a:cubicBezTo>
                    <a:pt x="81" y="170"/>
                    <a:pt x="73" y="166"/>
                    <a:pt x="68" y="161"/>
                  </a:cubicBezTo>
                  <a:cubicBezTo>
                    <a:pt x="64" y="161"/>
                    <a:pt x="60" y="157"/>
                    <a:pt x="56" y="153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27"/>
                    <a:pt x="64" y="110"/>
                    <a:pt x="77" y="98"/>
                  </a:cubicBezTo>
                  <a:cubicBezTo>
                    <a:pt x="90" y="81"/>
                    <a:pt x="102" y="64"/>
                    <a:pt x="111" y="55"/>
                  </a:cubicBezTo>
                  <a:cubicBezTo>
                    <a:pt x="119" y="51"/>
                    <a:pt x="124" y="47"/>
                    <a:pt x="128" y="47"/>
                  </a:cubicBezTo>
                  <a:cubicBezTo>
                    <a:pt x="132" y="43"/>
                    <a:pt x="132" y="43"/>
                    <a:pt x="132" y="43"/>
                  </a:cubicBezTo>
                  <a:close/>
                  <a:moveTo>
                    <a:pt x="128" y="0"/>
                  </a:moveTo>
                  <a:cubicBezTo>
                    <a:pt x="102" y="0"/>
                    <a:pt x="102" y="9"/>
                    <a:pt x="102" y="13"/>
                  </a:cubicBezTo>
                  <a:cubicBezTo>
                    <a:pt x="94" y="17"/>
                    <a:pt x="90" y="17"/>
                    <a:pt x="85" y="21"/>
                  </a:cubicBezTo>
                  <a:cubicBezTo>
                    <a:pt x="68" y="34"/>
                    <a:pt x="56" y="51"/>
                    <a:pt x="39" y="68"/>
                  </a:cubicBezTo>
                  <a:cubicBezTo>
                    <a:pt x="34" y="72"/>
                    <a:pt x="30" y="76"/>
                    <a:pt x="26" y="81"/>
                  </a:cubicBezTo>
                  <a:cubicBezTo>
                    <a:pt x="13" y="98"/>
                    <a:pt x="0" y="123"/>
                    <a:pt x="5" y="157"/>
                  </a:cubicBezTo>
                  <a:cubicBezTo>
                    <a:pt x="9" y="174"/>
                    <a:pt x="22" y="195"/>
                    <a:pt x="39" y="208"/>
                  </a:cubicBezTo>
                  <a:cubicBezTo>
                    <a:pt x="43" y="212"/>
                    <a:pt x="47" y="212"/>
                    <a:pt x="51" y="217"/>
                  </a:cubicBezTo>
                  <a:cubicBezTo>
                    <a:pt x="68" y="221"/>
                    <a:pt x="81" y="221"/>
                    <a:pt x="94" y="221"/>
                  </a:cubicBezTo>
                  <a:cubicBezTo>
                    <a:pt x="174" y="217"/>
                    <a:pt x="221" y="136"/>
                    <a:pt x="208" y="76"/>
                  </a:cubicBezTo>
                  <a:cubicBezTo>
                    <a:pt x="191" y="17"/>
                    <a:pt x="141" y="0"/>
                    <a:pt x="128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13975" y="-1804125"/>
              <a:ext cx="2775" cy="3200"/>
            </a:xfrm>
            <a:custGeom>
              <a:avLst/>
              <a:gdLst/>
              <a:ahLst/>
              <a:cxnLst/>
              <a:rect l="l" t="t" r="r" b="b"/>
              <a:pathLst>
                <a:path w="111" h="128" extrusionOk="0">
                  <a:moveTo>
                    <a:pt x="81" y="1"/>
                  </a:moveTo>
                  <a:cubicBezTo>
                    <a:pt x="81" y="1"/>
                    <a:pt x="81" y="1"/>
                    <a:pt x="77" y="5"/>
                  </a:cubicBezTo>
                  <a:cubicBezTo>
                    <a:pt x="73" y="5"/>
                    <a:pt x="68" y="9"/>
                    <a:pt x="60" y="13"/>
                  </a:cubicBezTo>
                  <a:cubicBezTo>
                    <a:pt x="51" y="22"/>
                    <a:pt x="39" y="39"/>
                    <a:pt x="26" y="56"/>
                  </a:cubicBezTo>
                  <a:cubicBezTo>
                    <a:pt x="13" y="73"/>
                    <a:pt x="0" y="90"/>
                    <a:pt x="5" y="107"/>
                  </a:cubicBezTo>
                  <a:cubicBezTo>
                    <a:pt x="5" y="111"/>
                    <a:pt x="9" y="115"/>
                    <a:pt x="17" y="119"/>
                  </a:cubicBezTo>
                  <a:cubicBezTo>
                    <a:pt x="22" y="124"/>
                    <a:pt x="30" y="128"/>
                    <a:pt x="43" y="128"/>
                  </a:cubicBezTo>
                  <a:cubicBezTo>
                    <a:pt x="60" y="124"/>
                    <a:pt x="81" y="115"/>
                    <a:pt x="94" y="98"/>
                  </a:cubicBezTo>
                  <a:cubicBezTo>
                    <a:pt x="106" y="81"/>
                    <a:pt x="111" y="60"/>
                    <a:pt x="111" y="43"/>
                  </a:cubicBezTo>
                  <a:cubicBezTo>
                    <a:pt x="106" y="22"/>
                    <a:pt x="94" y="9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64725" y="-1776200"/>
              <a:ext cx="5450" cy="8300"/>
            </a:xfrm>
            <a:custGeom>
              <a:avLst/>
              <a:gdLst/>
              <a:ahLst/>
              <a:cxnLst/>
              <a:rect l="l" t="t" r="r" b="b"/>
              <a:pathLst>
                <a:path w="218" h="332" extrusionOk="0">
                  <a:moveTo>
                    <a:pt x="137" y="34"/>
                  </a:moveTo>
                  <a:cubicBezTo>
                    <a:pt x="137" y="38"/>
                    <a:pt x="141" y="38"/>
                    <a:pt x="141" y="38"/>
                  </a:cubicBezTo>
                  <a:cubicBezTo>
                    <a:pt x="145" y="42"/>
                    <a:pt x="154" y="42"/>
                    <a:pt x="158" y="59"/>
                  </a:cubicBezTo>
                  <a:cubicBezTo>
                    <a:pt x="162" y="76"/>
                    <a:pt x="167" y="106"/>
                    <a:pt x="167" y="136"/>
                  </a:cubicBezTo>
                  <a:cubicBezTo>
                    <a:pt x="167" y="161"/>
                    <a:pt x="162" y="195"/>
                    <a:pt x="154" y="229"/>
                  </a:cubicBezTo>
                  <a:cubicBezTo>
                    <a:pt x="145" y="246"/>
                    <a:pt x="141" y="259"/>
                    <a:pt x="133" y="267"/>
                  </a:cubicBezTo>
                  <a:cubicBezTo>
                    <a:pt x="126" y="273"/>
                    <a:pt x="120" y="277"/>
                    <a:pt x="114" y="277"/>
                  </a:cubicBezTo>
                  <a:cubicBezTo>
                    <a:pt x="112" y="277"/>
                    <a:pt x="109" y="277"/>
                    <a:pt x="107" y="276"/>
                  </a:cubicBezTo>
                  <a:cubicBezTo>
                    <a:pt x="99" y="276"/>
                    <a:pt x="86" y="263"/>
                    <a:pt x="77" y="250"/>
                  </a:cubicBezTo>
                  <a:cubicBezTo>
                    <a:pt x="69" y="237"/>
                    <a:pt x="65" y="225"/>
                    <a:pt x="60" y="208"/>
                  </a:cubicBezTo>
                  <a:cubicBezTo>
                    <a:pt x="56" y="178"/>
                    <a:pt x="56" y="144"/>
                    <a:pt x="69" y="119"/>
                  </a:cubicBezTo>
                  <a:cubicBezTo>
                    <a:pt x="86" y="68"/>
                    <a:pt x="124" y="46"/>
                    <a:pt x="137" y="34"/>
                  </a:cubicBezTo>
                  <a:close/>
                  <a:moveTo>
                    <a:pt x="141" y="1"/>
                  </a:moveTo>
                  <a:cubicBezTo>
                    <a:pt x="137" y="1"/>
                    <a:pt x="130" y="2"/>
                    <a:pt x="120" y="4"/>
                  </a:cubicBezTo>
                  <a:cubicBezTo>
                    <a:pt x="103" y="13"/>
                    <a:pt x="52" y="38"/>
                    <a:pt x="22" y="102"/>
                  </a:cubicBezTo>
                  <a:cubicBezTo>
                    <a:pt x="9" y="136"/>
                    <a:pt x="1" y="178"/>
                    <a:pt x="9" y="221"/>
                  </a:cubicBezTo>
                  <a:cubicBezTo>
                    <a:pt x="18" y="259"/>
                    <a:pt x="35" y="310"/>
                    <a:pt x="90" y="327"/>
                  </a:cubicBezTo>
                  <a:cubicBezTo>
                    <a:pt x="97" y="330"/>
                    <a:pt x="105" y="331"/>
                    <a:pt x="113" y="331"/>
                  </a:cubicBezTo>
                  <a:cubicBezTo>
                    <a:pt x="137" y="331"/>
                    <a:pt x="161" y="318"/>
                    <a:pt x="171" y="305"/>
                  </a:cubicBezTo>
                  <a:cubicBezTo>
                    <a:pt x="188" y="284"/>
                    <a:pt x="196" y="263"/>
                    <a:pt x="200" y="242"/>
                  </a:cubicBezTo>
                  <a:cubicBezTo>
                    <a:pt x="213" y="204"/>
                    <a:pt x="217" y="165"/>
                    <a:pt x="213" y="131"/>
                  </a:cubicBezTo>
                  <a:cubicBezTo>
                    <a:pt x="213" y="97"/>
                    <a:pt x="209" y="72"/>
                    <a:pt x="196" y="46"/>
                  </a:cubicBezTo>
                  <a:cubicBezTo>
                    <a:pt x="192" y="34"/>
                    <a:pt x="183" y="21"/>
                    <a:pt x="175" y="17"/>
                  </a:cubicBezTo>
                  <a:cubicBezTo>
                    <a:pt x="167" y="8"/>
                    <a:pt x="158" y="4"/>
                    <a:pt x="150" y="4"/>
                  </a:cubicBezTo>
                  <a:cubicBezTo>
                    <a:pt x="147" y="2"/>
                    <a:pt x="145" y="1"/>
                    <a:pt x="14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6125" y="-1775375"/>
              <a:ext cx="2775" cy="6125"/>
            </a:xfrm>
            <a:custGeom>
              <a:avLst/>
              <a:gdLst/>
              <a:ahLst/>
              <a:cxnLst/>
              <a:rect l="l" t="t" r="r" b="b"/>
              <a:pathLst>
                <a:path w="111" h="245" extrusionOk="0">
                  <a:moveTo>
                    <a:pt x="81" y="1"/>
                  </a:moveTo>
                  <a:cubicBezTo>
                    <a:pt x="68" y="13"/>
                    <a:pt x="30" y="35"/>
                    <a:pt x="13" y="86"/>
                  </a:cubicBezTo>
                  <a:cubicBezTo>
                    <a:pt x="0" y="111"/>
                    <a:pt x="0" y="145"/>
                    <a:pt x="4" y="175"/>
                  </a:cubicBezTo>
                  <a:cubicBezTo>
                    <a:pt x="9" y="192"/>
                    <a:pt x="13" y="204"/>
                    <a:pt x="21" y="217"/>
                  </a:cubicBezTo>
                  <a:cubicBezTo>
                    <a:pt x="30" y="230"/>
                    <a:pt x="43" y="243"/>
                    <a:pt x="51" y="243"/>
                  </a:cubicBezTo>
                  <a:cubicBezTo>
                    <a:pt x="53" y="244"/>
                    <a:pt x="56" y="244"/>
                    <a:pt x="58" y="244"/>
                  </a:cubicBezTo>
                  <a:cubicBezTo>
                    <a:pt x="64" y="244"/>
                    <a:pt x="70" y="240"/>
                    <a:pt x="77" y="234"/>
                  </a:cubicBezTo>
                  <a:cubicBezTo>
                    <a:pt x="85" y="226"/>
                    <a:pt x="89" y="213"/>
                    <a:pt x="98" y="196"/>
                  </a:cubicBezTo>
                  <a:cubicBezTo>
                    <a:pt x="106" y="162"/>
                    <a:pt x="111" y="128"/>
                    <a:pt x="111" y="103"/>
                  </a:cubicBezTo>
                  <a:cubicBezTo>
                    <a:pt x="111" y="73"/>
                    <a:pt x="106" y="43"/>
                    <a:pt x="102" y="26"/>
                  </a:cubicBezTo>
                  <a:cubicBezTo>
                    <a:pt x="98" y="9"/>
                    <a:pt x="89" y="9"/>
                    <a:pt x="85" y="5"/>
                  </a:cubicBezTo>
                  <a:cubicBezTo>
                    <a:pt x="85" y="5"/>
                    <a:pt x="81" y="5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67275" y="-1765525"/>
              <a:ext cx="4375" cy="7375"/>
            </a:xfrm>
            <a:custGeom>
              <a:avLst/>
              <a:gdLst/>
              <a:ahLst/>
              <a:cxnLst/>
              <a:rect l="l" t="t" r="r" b="b"/>
              <a:pathLst>
                <a:path w="175" h="295" extrusionOk="0">
                  <a:moveTo>
                    <a:pt x="86" y="35"/>
                  </a:moveTo>
                  <a:cubicBezTo>
                    <a:pt x="90" y="35"/>
                    <a:pt x="98" y="35"/>
                    <a:pt x="103" y="44"/>
                  </a:cubicBezTo>
                  <a:cubicBezTo>
                    <a:pt x="107" y="48"/>
                    <a:pt x="107" y="52"/>
                    <a:pt x="111" y="57"/>
                  </a:cubicBezTo>
                  <a:cubicBezTo>
                    <a:pt x="115" y="65"/>
                    <a:pt x="115" y="78"/>
                    <a:pt x="120" y="95"/>
                  </a:cubicBezTo>
                  <a:cubicBezTo>
                    <a:pt x="124" y="116"/>
                    <a:pt x="120" y="142"/>
                    <a:pt x="115" y="171"/>
                  </a:cubicBezTo>
                  <a:cubicBezTo>
                    <a:pt x="111" y="197"/>
                    <a:pt x="98" y="231"/>
                    <a:pt x="90" y="239"/>
                  </a:cubicBezTo>
                  <a:cubicBezTo>
                    <a:pt x="89" y="240"/>
                    <a:pt x="87" y="241"/>
                    <a:pt x="85" y="241"/>
                  </a:cubicBezTo>
                  <a:cubicBezTo>
                    <a:pt x="79" y="241"/>
                    <a:pt x="68" y="234"/>
                    <a:pt x="65" y="218"/>
                  </a:cubicBezTo>
                  <a:cubicBezTo>
                    <a:pt x="60" y="218"/>
                    <a:pt x="60" y="214"/>
                    <a:pt x="60" y="214"/>
                  </a:cubicBezTo>
                  <a:cubicBezTo>
                    <a:pt x="52" y="188"/>
                    <a:pt x="52" y="163"/>
                    <a:pt x="52" y="142"/>
                  </a:cubicBezTo>
                  <a:cubicBezTo>
                    <a:pt x="52" y="95"/>
                    <a:pt x="69" y="61"/>
                    <a:pt x="73" y="48"/>
                  </a:cubicBezTo>
                  <a:cubicBezTo>
                    <a:pt x="73" y="44"/>
                    <a:pt x="73" y="40"/>
                    <a:pt x="73" y="35"/>
                  </a:cubicBezTo>
                  <a:close/>
                  <a:moveTo>
                    <a:pt x="95" y="0"/>
                  </a:moveTo>
                  <a:cubicBezTo>
                    <a:pt x="88" y="0"/>
                    <a:pt x="81" y="1"/>
                    <a:pt x="77" y="1"/>
                  </a:cubicBezTo>
                  <a:cubicBezTo>
                    <a:pt x="69" y="6"/>
                    <a:pt x="65" y="14"/>
                    <a:pt x="60" y="18"/>
                  </a:cubicBezTo>
                  <a:cubicBezTo>
                    <a:pt x="56" y="18"/>
                    <a:pt x="52" y="23"/>
                    <a:pt x="43" y="31"/>
                  </a:cubicBezTo>
                  <a:cubicBezTo>
                    <a:pt x="31" y="44"/>
                    <a:pt x="9" y="82"/>
                    <a:pt x="1" y="137"/>
                  </a:cubicBezTo>
                  <a:cubicBezTo>
                    <a:pt x="1" y="163"/>
                    <a:pt x="1" y="197"/>
                    <a:pt x="14" y="231"/>
                  </a:cubicBezTo>
                  <a:cubicBezTo>
                    <a:pt x="18" y="243"/>
                    <a:pt x="22" y="260"/>
                    <a:pt x="39" y="277"/>
                  </a:cubicBezTo>
                  <a:cubicBezTo>
                    <a:pt x="43" y="277"/>
                    <a:pt x="43" y="277"/>
                    <a:pt x="48" y="282"/>
                  </a:cubicBezTo>
                  <a:cubicBezTo>
                    <a:pt x="56" y="286"/>
                    <a:pt x="69" y="294"/>
                    <a:pt x="81" y="294"/>
                  </a:cubicBezTo>
                  <a:cubicBezTo>
                    <a:pt x="98" y="294"/>
                    <a:pt x="111" y="290"/>
                    <a:pt x="120" y="282"/>
                  </a:cubicBezTo>
                  <a:cubicBezTo>
                    <a:pt x="141" y="265"/>
                    <a:pt x="149" y="243"/>
                    <a:pt x="154" y="226"/>
                  </a:cubicBezTo>
                  <a:cubicBezTo>
                    <a:pt x="162" y="209"/>
                    <a:pt x="166" y="197"/>
                    <a:pt x="166" y="180"/>
                  </a:cubicBezTo>
                  <a:cubicBezTo>
                    <a:pt x="175" y="146"/>
                    <a:pt x="171" y="112"/>
                    <a:pt x="166" y="86"/>
                  </a:cubicBezTo>
                  <a:cubicBezTo>
                    <a:pt x="162" y="61"/>
                    <a:pt x="154" y="31"/>
                    <a:pt x="132" y="14"/>
                  </a:cubicBezTo>
                  <a:cubicBezTo>
                    <a:pt x="128" y="10"/>
                    <a:pt x="124" y="6"/>
                    <a:pt x="120" y="6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68550" y="-1764650"/>
              <a:ext cx="1825" cy="5150"/>
            </a:xfrm>
            <a:custGeom>
              <a:avLst/>
              <a:gdLst/>
              <a:ahLst/>
              <a:cxnLst/>
              <a:rect l="l" t="t" r="r" b="b"/>
              <a:pathLst>
                <a:path w="73" h="206" extrusionOk="0">
                  <a:moveTo>
                    <a:pt x="22" y="0"/>
                  </a:moveTo>
                  <a:cubicBezTo>
                    <a:pt x="22" y="5"/>
                    <a:pt x="22" y="9"/>
                    <a:pt x="22" y="13"/>
                  </a:cubicBezTo>
                  <a:cubicBezTo>
                    <a:pt x="18" y="26"/>
                    <a:pt x="1" y="60"/>
                    <a:pt x="1" y="107"/>
                  </a:cubicBezTo>
                  <a:cubicBezTo>
                    <a:pt x="1" y="128"/>
                    <a:pt x="1" y="153"/>
                    <a:pt x="9" y="179"/>
                  </a:cubicBezTo>
                  <a:cubicBezTo>
                    <a:pt x="16" y="196"/>
                    <a:pt x="29" y="205"/>
                    <a:pt x="36" y="205"/>
                  </a:cubicBezTo>
                  <a:cubicBezTo>
                    <a:pt x="37" y="205"/>
                    <a:pt x="38" y="205"/>
                    <a:pt x="39" y="204"/>
                  </a:cubicBezTo>
                  <a:cubicBezTo>
                    <a:pt x="47" y="196"/>
                    <a:pt x="60" y="162"/>
                    <a:pt x="64" y="136"/>
                  </a:cubicBezTo>
                  <a:cubicBezTo>
                    <a:pt x="69" y="107"/>
                    <a:pt x="73" y="81"/>
                    <a:pt x="69" y="60"/>
                  </a:cubicBezTo>
                  <a:cubicBezTo>
                    <a:pt x="64" y="34"/>
                    <a:pt x="60" y="17"/>
                    <a:pt x="52" y="9"/>
                  </a:cubicBezTo>
                  <a:cubicBezTo>
                    <a:pt x="47" y="0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69725" y="-1757000"/>
              <a:ext cx="5000" cy="6250"/>
            </a:xfrm>
            <a:custGeom>
              <a:avLst/>
              <a:gdLst/>
              <a:ahLst/>
              <a:cxnLst/>
              <a:rect l="l" t="t" r="r" b="b"/>
              <a:pathLst>
                <a:path w="200" h="250" extrusionOk="0">
                  <a:moveTo>
                    <a:pt x="68" y="46"/>
                  </a:moveTo>
                  <a:cubicBezTo>
                    <a:pt x="78" y="46"/>
                    <a:pt x="90" y="49"/>
                    <a:pt x="102" y="59"/>
                  </a:cubicBezTo>
                  <a:cubicBezTo>
                    <a:pt x="115" y="72"/>
                    <a:pt x="124" y="89"/>
                    <a:pt x="132" y="115"/>
                  </a:cubicBezTo>
                  <a:cubicBezTo>
                    <a:pt x="141" y="140"/>
                    <a:pt x="149" y="170"/>
                    <a:pt x="141" y="183"/>
                  </a:cubicBezTo>
                  <a:cubicBezTo>
                    <a:pt x="141" y="191"/>
                    <a:pt x="136" y="195"/>
                    <a:pt x="132" y="195"/>
                  </a:cubicBezTo>
                  <a:cubicBezTo>
                    <a:pt x="131" y="197"/>
                    <a:pt x="129" y="197"/>
                    <a:pt x="127" y="197"/>
                  </a:cubicBezTo>
                  <a:cubicBezTo>
                    <a:pt x="123" y="197"/>
                    <a:pt x="117" y="194"/>
                    <a:pt x="111" y="191"/>
                  </a:cubicBezTo>
                  <a:cubicBezTo>
                    <a:pt x="90" y="183"/>
                    <a:pt x="77" y="166"/>
                    <a:pt x="68" y="144"/>
                  </a:cubicBezTo>
                  <a:cubicBezTo>
                    <a:pt x="47" y="110"/>
                    <a:pt x="51" y="76"/>
                    <a:pt x="47" y="68"/>
                  </a:cubicBezTo>
                  <a:cubicBezTo>
                    <a:pt x="47" y="59"/>
                    <a:pt x="47" y="55"/>
                    <a:pt x="43" y="51"/>
                  </a:cubicBezTo>
                  <a:cubicBezTo>
                    <a:pt x="49" y="49"/>
                    <a:pt x="58" y="46"/>
                    <a:pt x="68" y="46"/>
                  </a:cubicBezTo>
                  <a:close/>
                  <a:moveTo>
                    <a:pt x="75" y="0"/>
                  </a:moveTo>
                  <a:cubicBezTo>
                    <a:pt x="66" y="0"/>
                    <a:pt x="58" y="2"/>
                    <a:pt x="51" y="4"/>
                  </a:cubicBezTo>
                  <a:cubicBezTo>
                    <a:pt x="30" y="13"/>
                    <a:pt x="17" y="25"/>
                    <a:pt x="13" y="34"/>
                  </a:cubicBezTo>
                  <a:cubicBezTo>
                    <a:pt x="5" y="51"/>
                    <a:pt x="9" y="59"/>
                    <a:pt x="13" y="64"/>
                  </a:cubicBezTo>
                  <a:cubicBezTo>
                    <a:pt x="9" y="76"/>
                    <a:pt x="0" y="119"/>
                    <a:pt x="22" y="170"/>
                  </a:cubicBezTo>
                  <a:cubicBezTo>
                    <a:pt x="34" y="195"/>
                    <a:pt x="56" y="221"/>
                    <a:pt x="85" y="238"/>
                  </a:cubicBezTo>
                  <a:cubicBezTo>
                    <a:pt x="97" y="244"/>
                    <a:pt x="109" y="250"/>
                    <a:pt x="124" y="250"/>
                  </a:cubicBezTo>
                  <a:cubicBezTo>
                    <a:pt x="131" y="250"/>
                    <a:pt x="137" y="249"/>
                    <a:pt x="145" y="246"/>
                  </a:cubicBezTo>
                  <a:cubicBezTo>
                    <a:pt x="170" y="242"/>
                    <a:pt x="187" y="221"/>
                    <a:pt x="196" y="200"/>
                  </a:cubicBezTo>
                  <a:cubicBezTo>
                    <a:pt x="200" y="178"/>
                    <a:pt x="196" y="157"/>
                    <a:pt x="196" y="144"/>
                  </a:cubicBezTo>
                  <a:cubicBezTo>
                    <a:pt x="191" y="127"/>
                    <a:pt x="187" y="110"/>
                    <a:pt x="183" y="98"/>
                  </a:cubicBezTo>
                  <a:cubicBezTo>
                    <a:pt x="174" y="68"/>
                    <a:pt x="158" y="38"/>
                    <a:pt x="132" y="21"/>
                  </a:cubicBezTo>
                  <a:cubicBezTo>
                    <a:pt x="115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70775" y="-1755875"/>
              <a:ext cx="2700" cy="3825"/>
            </a:xfrm>
            <a:custGeom>
              <a:avLst/>
              <a:gdLst/>
              <a:ahLst/>
              <a:cxnLst/>
              <a:rect l="l" t="t" r="r" b="b"/>
              <a:pathLst>
                <a:path w="108" h="153" extrusionOk="0">
                  <a:moveTo>
                    <a:pt x="26" y="1"/>
                  </a:moveTo>
                  <a:cubicBezTo>
                    <a:pt x="16" y="1"/>
                    <a:pt x="7" y="4"/>
                    <a:pt x="1" y="6"/>
                  </a:cubicBezTo>
                  <a:cubicBezTo>
                    <a:pt x="5" y="10"/>
                    <a:pt x="5" y="14"/>
                    <a:pt x="5" y="23"/>
                  </a:cubicBezTo>
                  <a:cubicBezTo>
                    <a:pt x="9" y="31"/>
                    <a:pt x="5" y="65"/>
                    <a:pt x="26" y="99"/>
                  </a:cubicBezTo>
                  <a:cubicBezTo>
                    <a:pt x="35" y="121"/>
                    <a:pt x="48" y="138"/>
                    <a:pt x="69" y="146"/>
                  </a:cubicBezTo>
                  <a:cubicBezTo>
                    <a:pt x="75" y="149"/>
                    <a:pt x="81" y="152"/>
                    <a:pt x="85" y="152"/>
                  </a:cubicBezTo>
                  <a:cubicBezTo>
                    <a:pt x="87" y="152"/>
                    <a:pt x="89" y="152"/>
                    <a:pt x="90" y="150"/>
                  </a:cubicBezTo>
                  <a:cubicBezTo>
                    <a:pt x="94" y="150"/>
                    <a:pt x="99" y="146"/>
                    <a:pt x="99" y="138"/>
                  </a:cubicBezTo>
                  <a:cubicBezTo>
                    <a:pt x="107" y="125"/>
                    <a:pt x="99" y="95"/>
                    <a:pt x="90" y="70"/>
                  </a:cubicBezTo>
                  <a:cubicBezTo>
                    <a:pt x="82" y="44"/>
                    <a:pt x="73" y="27"/>
                    <a:pt x="60" y="14"/>
                  </a:cubicBezTo>
                  <a:cubicBezTo>
                    <a:pt x="48" y="4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29400" y="-1791475"/>
              <a:ext cx="7250" cy="7325"/>
            </a:xfrm>
            <a:custGeom>
              <a:avLst/>
              <a:gdLst/>
              <a:ahLst/>
              <a:cxnLst/>
              <a:rect l="l" t="t" r="r" b="b"/>
              <a:pathLst>
                <a:path w="290" h="293" extrusionOk="0">
                  <a:moveTo>
                    <a:pt x="187" y="38"/>
                  </a:moveTo>
                  <a:cubicBezTo>
                    <a:pt x="192" y="38"/>
                    <a:pt x="209" y="38"/>
                    <a:pt x="221" y="46"/>
                  </a:cubicBezTo>
                  <a:cubicBezTo>
                    <a:pt x="230" y="55"/>
                    <a:pt x="243" y="76"/>
                    <a:pt x="238" y="101"/>
                  </a:cubicBezTo>
                  <a:cubicBezTo>
                    <a:pt x="238" y="127"/>
                    <a:pt x="221" y="157"/>
                    <a:pt x="196" y="182"/>
                  </a:cubicBezTo>
                  <a:cubicBezTo>
                    <a:pt x="170" y="212"/>
                    <a:pt x="145" y="237"/>
                    <a:pt x="115" y="237"/>
                  </a:cubicBezTo>
                  <a:cubicBezTo>
                    <a:pt x="114" y="238"/>
                    <a:pt x="112" y="238"/>
                    <a:pt x="110" y="238"/>
                  </a:cubicBezTo>
                  <a:cubicBezTo>
                    <a:pt x="90" y="238"/>
                    <a:pt x="68" y="214"/>
                    <a:pt x="60" y="186"/>
                  </a:cubicBezTo>
                  <a:cubicBezTo>
                    <a:pt x="56" y="161"/>
                    <a:pt x="69" y="131"/>
                    <a:pt x="85" y="110"/>
                  </a:cubicBezTo>
                  <a:cubicBezTo>
                    <a:pt x="124" y="68"/>
                    <a:pt x="170" y="51"/>
                    <a:pt x="183" y="38"/>
                  </a:cubicBezTo>
                  <a:close/>
                  <a:moveTo>
                    <a:pt x="201" y="0"/>
                  </a:moveTo>
                  <a:cubicBezTo>
                    <a:pt x="192" y="0"/>
                    <a:pt x="185" y="2"/>
                    <a:pt x="179" y="4"/>
                  </a:cubicBezTo>
                  <a:cubicBezTo>
                    <a:pt x="179" y="4"/>
                    <a:pt x="175" y="4"/>
                    <a:pt x="175" y="8"/>
                  </a:cubicBezTo>
                  <a:lnTo>
                    <a:pt x="170" y="8"/>
                  </a:lnTo>
                  <a:cubicBezTo>
                    <a:pt x="162" y="8"/>
                    <a:pt x="145" y="12"/>
                    <a:pt x="124" y="25"/>
                  </a:cubicBezTo>
                  <a:cubicBezTo>
                    <a:pt x="102" y="34"/>
                    <a:pt x="73" y="51"/>
                    <a:pt x="52" y="80"/>
                  </a:cubicBezTo>
                  <a:cubicBezTo>
                    <a:pt x="26" y="106"/>
                    <a:pt x="1" y="148"/>
                    <a:pt x="9" y="199"/>
                  </a:cubicBezTo>
                  <a:cubicBezTo>
                    <a:pt x="13" y="225"/>
                    <a:pt x="26" y="246"/>
                    <a:pt x="47" y="263"/>
                  </a:cubicBezTo>
                  <a:cubicBezTo>
                    <a:pt x="64" y="284"/>
                    <a:pt x="94" y="292"/>
                    <a:pt x="124" y="292"/>
                  </a:cubicBezTo>
                  <a:cubicBezTo>
                    <a:pt x="149" y="288"/>
                    <a:pt x="175" y="275"/>
                    <a:pt x="192" y="263"/>
                  </a:cubicBezTo>
                  <a:cubicBezTo>
                    <a:pt x="209" y="246"/>
                    <a:pt x="221" y="233"/>
                    <a:pt x="234" y="216"/>
                  </a:cubicBezTo>
                  <a:cubicBezTo>
                    <a:pt x="264" y="186"/>
                    <a:pt x="285" y="148"/>
                    <a:pt x="289" y="106"/>
                  </a:cubicBezTo>
                  <a:cubicBezTo>
                    <a:pt x="289" y="63"/>
                    <a:pt x="272" y="25"/>
                    <a:pt x="243" y="12"/>
                  </a:cubicBezTo>
                  <a:cubicBezTo>
                    <a:pt x="226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30775" y="-1790550"/>
              <a:ext cx="4700" cy="5025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28" y="1"/>
                  </a:moveTo>
                  <a:cubicBezTo>
                    <a:pt x="115" y="14"/>
                    <a:pt x="69" y="31"/>
                    <a:pt x="30" y="73"/>
                  </a:cubicBezTo>
                  <a:cubicBezTo>
                    <a:pt x="14" y="94"/>
                    <a:pt x="1" y="124"/>
                    <a:pt x="5" y="149"/>
                  </a:cubicBezTo>
                  <a:cubicBezTo>
                    <a:pt x="13" y="177"/>
                    <a:pt x="35" y="201"/>
                    <a:pt x="55" y="201"/>
                  </a:cubicBezTo>
                  <a:cubicBezTo>
                    <a:pt x="57" y="201"/>
                    <a:pt x="59" y="201"/>
                    <a:pt x="60" y="200"/>
                  </a:cubicBezTo>
                  <a:cubicBezTo>
                    <a:pt x="90" y="200"/>
                    <a:pt x="115" y="175"/>
                    <a:pt x="141" y="145"/>
                  </a:cubicBezTo>
                  <a:cubicBezTo>
                    <a:pt x="166" y="120"/>
                    <a:pt x="183" y="90"/>
                    <a:pt x="183" y="64"/>
                  </a:cubicBezTo>
                  <a:cubicBezTo>
                    <a:pt x="188" y="39"/>
                    <a:pt x="175" y="18"/>
                    <a:pt x="166" y="9"/>
                  </a:cubicBezTo>
                  <a:cubicBezTo>
                    <a:pt x="154" y="1"/>
                    <a:pt x="137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23675" y="-1783350"/>
              <a:ext cx="6175" cy="6150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67" y="42"/>
                  </a:moveTo>
                  <a:cubicBezTo>
                    <a:pt x="171" y="42"/>
                    <a:pt x="174" y="42"/>
                    <a:pt x="179" y="44"/>
                  </a:cubicBezTo>
                  <a:cubicBezTo>
                    <a:pt x="183" y="48"/>
                    <a:pt x="196" y="61"/>
                    <a:pt x="196" y="78"/>
                  </a:cubicBezTo>
                  <a:cubicBezTo>
                    <a:pt x="196" y="95"/>
                    <a:pt x="183" y="116"/>
                    <a:pt x="166" y="137"/>
                  </a:cubicBezTo>
                  <a:cubicBezTo>
                    <a:pt x="149" y="158"/>
                    <a:pt x="128" y="180"/>
                    <a:pt x="107" y="188"/>
                  </a:cubicBezTo>
                  <a:cubicBezTo>
                    <a:pt x="102" y="190"/>
                    <a:pt x="97" y="191"/>
                    <a:pt x="93" y="191"/>
                  </a:cubicBezTo>
                  <a:cubicBezTo>
                    <a:pt x="78" y="191"/>
                    <a:pt x="66" y="180"/>
                    <a:pt x="60" y="167"/>
                  </a:cubicBezTo>
                  <a:cubicBezTo>
                    <a:pt x="56" y="150"/>
                    <a:pt x="60" y="129"/>
                    <a:pt x="73" y="112"/>
                  </a:cubicBezTo>
                  <a:cubicBezTo>
                    <a:pt x="94" y="78"/>
                    <a:pt x="132" y="61"/>
                    <a:pt x="145" y="52"/>
                  </a:cubicBezTo>
                  <a:cubicBezTo>
                    <a:pt x="145" y="48"/>
                    <a:pt x="145" y="48"/>
                    <a:pt x="149" y="48"/>
                  </a:cubicBezTo>
                  <a:cubicBezTo>
                    <a:pt x="149" y="48"/>
                    <a:pt x="153" y="44"/>
                    <a:pt x="153" y="44"/>
                  </a:cubicBezTo>
                  <a:cubicBezTo>
                    <a:pt x="156" y="44"/>
                    <a:pt x="161" y="42"/>
                    <a:pt x="167" y="42"/>
                  </a:cubicBezTo>
                  <a:close/>
                  <a:moveTo>
                    <a:pt x="176" y="1"/>
                  </a:moveTo>
                  <a:cubicBezTo>
                    <a:pt x="153" y="1"/>
                    <a:pt x="139" y="11"/>
                    <a:pt x="132" y="18"/>
                  </a:cubicBezTo>
                  <a:cubicBezTo>
                    <a:pt x="132" y="18"/>
                    <a:pt x="132" y="18"/>
                    <a:pt x="128" y="23"/>
                  </a:cubicBezTo>
                  <a:cubicBezTo>
                    <a:pt x="123" y="23"/>
                    <a:pt x="107" y="27"/>
                    <a:pt x="90" y="35"/>
                  </a:cubicBezTo>
                  <a:cubicBezTo>
                    <a:pt x="73" y="44"/>
                    <a:pt x="51" y="57"/>
                    <a:pt x="30" y="82"/>
                  </a:cubicBezTo>
                  <a:cubicBezTo>
                    <a:pt x="13" y="103"/>
                    <a:pt x="0" y="146"/>
                    <a:pt x="13" y="184"/>
                  </a:cubicBezTo>
                  <a:cubicBezTo>
                    <a:pt x="22" y="205"/>
                    <a:pt x="34" y="222"/>
                    <a:pt x="56" y="235"/>
                  </a:cubicBezTo>
                  <a:cubicBezTo>
                    <a:pt x="67" y="242"/>
                    <a:pt x="80" y="245"/>
                    <a:pt x="93" y="245"/>
                  </a:cubicBezTo>
                  <a:cubicBezTo>
                    <a:pt x="104" y="245"/>
                    <a:pt x="114" y="243"/>
                    <a:pt x="123" y="239"/>
                  </a:cubicBezTo>
                  <a:cubicBezTo>
                    <a:pt x="162" y="222"/>
                    <a:pt x="187" y="197"/>
                    <a:pt x="208" y="171"/>
                  </a:cubicBezTo>
                  <a:cubicBezTo>
                    <a:pt x="230" y="146"/>
                    <a:pt x="247" y="112"/>
                    <a:pt x="242" y="74"/>
                  </a:cubicBezTo>
                  <a:cubicBezTo>
                    <a:pt x="242" y="40"/>
                    <a:pt x="217" y="10"/>
                    <a:pt x="187" y="1"/>
                  </a:cubicBezTo>
                  <a:cubicBezTo>
                    <a:pt x="183" y="1"/>
                    <a:pt x="179" y="1"/>
                    <a:pt x="17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25050" y="-1782325"/>
              <a:ext cx="3525" cy="3750"/>
            </a:xfrm>
            <a:custGeom>
              <a:avLst/>
              <a:gdLst/>
              <a:ahLst/>
              <a:cxnLst/>
              <a:rect l="l" t="t" r="r" b="b"/>
              <a:pathLst>
                <a:path w="141" h="150" extrusionOk="0">
                  <a:moveTo>
                    <a:pt x="112" y="1"/>
                  </a:moveTo>
                  <a:cubicBezTo>
                    <a:pt x="106" y="1"/>
                    <a:pt x="101" y="3"/>
                    <a:pt x="98" y="3"/>
                  </a:cubicBezTo>
                  <a:cubicBezTo>
                    <a:pt x="98" y="3"/>
                    <a:pt x="94" y="7"/>
                    <a:pt x="94" y="7"/>
                  </a:cubicBezTo>
                  <a:cubicBezTo>
                    <a:pt x="90" y="7"/>
                    <a:pt x="90" y="7"/>
                    <a:pt x="90" y="11"/>
                  </a:cubicBezTo>
                  <a:cubicBezTo>
                    <a:pt x="77" y="20"/>
                    <a:pt x="39" y="37"/>
                    <a:pt x="18" y="71"/>
                  </a:cubicBezTo>
                  <a:cubicBezTo>
                    <a:pt x="5" y="88"/>
                    <a:pt x="1" y="109"/>
                    <a:pt x="5" y="126"/>
                  </a:cubicBezTo>
                  <a:cubicBezTo>
                    <a:pt x="11" y="139"/>
                    <a:pt x="23" y="150"/>
                    <a:pt x="38" y="150"/>
                  </a:cubicBezTo>
                  <a:cubicBezTo>
                    <a:pt x="42" y="150"/>
                    <a:pt x="47" y="149"/>
                    <a:pt x="52" y="147"/>
                  </a:cubicBezTo>
                  <a:cubicBezTo>
                    <a:pt x="73" y="139"/>
                    <a:pt x="94" y="117"/>
                    <a:pt x="111" y="96"/>
                  </a:cubicBezTo>
                  <a:cubicBezTo>
                    <a:pt x="128" y="75"/>
                    <a:pt x="141" y="54"/>
                    <a:pt x="141" y="37"/>
                  </a:cubicBezTo>
                  <a:cubicBezTo>
                    <a:pt x="141" y="20"/>
                    <a:pt x="128" y="7"/>
                    <a:pt x="124" y="3"/>
                  </a:cubicBezTo>
                  <a:cubicBezTo>
                    <a:pt x="119" y="1"/>
                    <a:pt x="116" y="1"/>
                    <a:pt x="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20500" y="-1774775"/>
              <a:ext cx="5425" cy="6975"/>
            </a:xfrm>
            <a:custGeom>
              <a:avLst/>
              <a:gdLst/>
              <a:ahLst/>
              <a:cxnLst/>
              <a:rect l="l" t="t" r="r" b="b"/>
              <a:pathLst>
                <a:path w="217" h="279" extrusionOk="0">
                  <a:moveTo>
                    <a:pt x="137" y="46"/>
                  </a:moveTo>
                  <a:cubicBezTo>
                    <a:pt x="144" y="46"/>
                    <a:pt x="150" y="49"/>
                    <a:pt x="153" y="57"/>
                  </a:cubicBezTo>
                  <a:cubicBezTo>
                    <a:pt x="161" y="70"/>
                    <a:pt x="153" y="100"/>
                    <a:pt x="144" y="130"/>
                  </a:cubicBezTo>
                  <a:cubicBezTo>
                    <a:pt x="136" y="155"/>
                    <a:pt x="123" y="189"/>
                    <a:pt x="106" y="210"/>
                  </a:cubicBezTo>
                  <a:cubicBezTo>
                    <a:pt x="100" y="221"/>
                    <a:pt x="93" y="225"/>
                    <a:pt x="87" y="225"/>
                  </a:cubicBezTo>
                  <a:cubicBezTo>
                    <a:pt x="80" y="225"/>
                    <a:pt x="72" y="221"/>
                    <a:pt x="64" y="214"/>
                  </a:cubicBezTo>
                  <a:cubicBezTo>
                    <a:pt x="51" y="202"/>
                    <a:pt x="51" y="176"/>
                    <a:pt x="55" y="155"/>
                  </a:cubicBezTo>
                  <a:cubicBezTo>
                    <a:pt x="68" y="108"/>
                    <a:pt x="89" y="79"/>
                    <a:pt x="98" y="66"/>
                  </a:cubicBezTo>
                  <a:cubicBezTo>
                    <a:pt x="102" y="62"/>
                    <a:pt x="110" y="53"/>
                    <a:pt x="123" y="49"/>
                  </a:cubicBezTo>
                  <a:cubicBezTo>
                    <a:pt x="128" y="47"/>
                    <a:pt x="132" y="46"/>
                    <a:pt x="137" y="46"/>
                  </a:cubicBezTo>
                  <a:close/>
                  <a:moveTo>
                    <a:pt x="137" y="1"/>
                  </a:moveTo>
                  <a:cubicBezTo>
                    <a:pt x="125" y="1"/>
                    <a:pt x="116" y="4"/>
                    <a:pt x="106" y="11"/>
                  </a:cubicBezTo>
                  <a:cubicBezTo>
                    <a:pt x="85" y="19"/>
                    <a:pt x="76" y="32"/>
                    <a:pt x="72" y="40"/>
                  </a:cubicBezTo>
                  <a:cubicBezTo>
                    <a:pt x="59" y="53"/>
                    <a:pt x="30" y="83"/>
                    <a:pt x="9" y="142"/>
                  </a:cubicBezTo>
                  <a:cubicBezTo>
                    <a:pt x="4" y="155"/>
                    <a:pt x="0" y="172"/>
                    <a:pt x="4" y="193"/>
                  </a:cubicBezTo>
                  <a:cubicBezTo>
                    <a:pt x="4" y="210"/>
                    <a:pt x="13" y="231"/>
                    <a:pt x="26" y="248"/>
                  </a:cubicBezTo>
                  <a:cubicBezTo>
                    <a:pt x="38" y="265"/>
                    <a:pt x="64" y="278"/>
                    <a:pt x="89" y="278"/>
                  </a:cubicBezTo>
                  <a:cubicBezTo>
                    <a:pt x="119" y="278"/>
                    <a:pt x="140" y="257"/>
                    <a:pt x="149" y="240"/>
                  </a:cubicBezTo>
                  <a:cubicBezTo>
                    <a:pt x="174" y="206"/>
                    <a:pt x="183" y="176"/>
                    <a:pt x="195" y="142"/>
                  </a:cubicBezTo>
                  <a:cubicBezTo>
                    <a:pt x="204" y="113"/>
                    <a:pt x="217" y="74"/>
                    <a:pt x="200" y="36"/>
                  </a:cubicBezTo>
                  <a:cubicBezTo>
                    <a:pt x="191" y="19"/>
                    <a:pt x="170" y="2"/>
                    <a:pt x="153" y="2"/>
                  </a:cubicBezTo>
                  <a:cubicBezTo>
                    <a:pt x="147" y="1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21775" y="-1773625"/>
              <a:ext cx="2775" cy="4500"/>
            </a:xfrm>
            <a:custGeom>
              <a:avLst/>
              <a:gdLst/>
              <a:ahLst/>
              <a:cxnLst/>
              <a:rect l="l" t="t" r="r" b="b"/>
              <a:pathLst>
                <a:path w="111" h="180" extrusionOk="0">
                  <a:moveTo>
                    <a:pt x="86" y="0"/>
                  </a:moveTo>
                  <a:cubicBezTo>
                    <a:pt x="81" y="0"/>
                    <a:pt x="77" y="1"/>
                    <a:pt x="72" y="3"/>
                  </a:cubicBezTo>
                  <a:cubicBezTo>
                    <a:pt x="59" y="7"/>
                    <a:pt x="51" y="16"/>
                    <a:pt x="47" y="20"/>
                  </a:cubicBezTo>
                  <a:cubicBezTo>
                    <a:pt x="38" y="33"/>
                    <a:pt x="17" y="62"/>
                    <a:pt x="4" y="109"/>
                  </a:cubicBezTo>
                  <a:cubicBezTo>
                    <a:pt x="0" y="130"/>
                    <a:pt x="0" y="156"/>
                    <a:pt x="13" y="168"/>
                  </a:cubicBezTo>
                  <a:cubicBezTo>
                    <a:pt x="21" y="175"/>
                    <a:pt x="29" y="179"/>
                    <a:pt x="36" y="179"/>
                  </a:cubicBezTo>
                  <a:cubicBezTo>
                    <a:pt x="42" y="179"/>
                    <a:pt x="49" y="175"/>
                    <a:pt x="55" y="164"/>
                  </a:cubicBezTo>
                  <a:cubicBezTo>
                    <a:pt x="72" y="143"/>
                    <a:pt x="85" y="109"/>
                    <a:pt x="93" y="84"/>
                  </a:cubicBezTo>
                  <a:cubicBezTo>
                    <a:pt x="102" y="54"/>
                    <a:pt x="110" y="24"/>
                    <a:pt x="102" y="11"/>
                  </a:cubicBezTo>
                  <a:cubicBezTo>
                    <a:pt x="99" y="3"/>
                    <a:pt x="9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9200" y="-1830300"/>
              <a:ext cx="7550" cy="5375"/>
            </a:xfrm>
            <a:custGeom>
              <a:avLst/>
              <a:gdLst/>
              <a:ahLst/>
              <a:cxnLst/>
              <a:rect l="l" t="t" r="r" b="b"/>
              <a:pathLst>
                <a:path w="302" h="215" extrusionOk="0">
                  <a:moveTo>
                    <a:pt x="166" y="45"/>
                  </a:moveTo>
                  <a:cubicBezTo>
                    <a:pt x="176" y="45"/>
                    <a:pt x="184" y="46"/>
                    <a:pt x="191" y="46"/>
                  </a:cubicBezTo>
                  <a:lnTo>
                    <a:pt x="195" y="46"/>
                  </a:lnTo>
                  <a:cubicBezTo>
                    <a:pt x="204" y="46"/>
                    <a:pt x="217" y="50"/>
                    <a:pt x="229" y="54"/>
                  </a:cubicBezTo>
                  <a:cubicBezTo>
                    <a:pt x="238" y="59"/>
                    <a:pt x="242" y="63"/>
                    <a:pt x="246" y="71"/>
                  </a:cubicBezTo>
                  <a:cubicBezTo>
                    <a:pt x="251" y="76"/>
                    <a:pt x="251" y="84"/>
                    <a:pt x="246" y="93"/>
                  </a:cubicBezTo>
                  <a:cubicBezTo>
                    <a:pt x="228" y="123"/>
                    <a:pt x="166" y="163"/>
                    <a:pt x="113" y="163"/>
                  </a:cubicBezTo>
                  <a:cubicBezTo>
                    <a:pt x="106" y="163"/>
                    <a:pt x="100" y="162"/>
                    <a:pt x="93" y="160"/>
                  </a:cubicBezTo>
                  <a:cubicBezTo>
                    <a:pt x="64" y="152"/>
                    <a:pt x="51" y="135"/>
                    <a:pt x="55" y="110"/>
                  </a:cubicBezTo>
                  <a:cubicBezTo>
                    <a:pt x="60" y="84"/>
                    <a:pt x="77" y="67"/>
                    <a:pt x="98" y="59"/>
                  </a:cubicBezTo>
                  <a:cubicBezTo>
                    <a:pt x="123" y="47"/>
                    <a:pt x="147" y="45"/>
                    <a:pt x="166" y="45"/>
                  </a:cubicBezTo>
                  <a:close/>
                  <a:moveTo>
                    <a:pt x="138" y="1"/>
                  </a:moveTo>
                  <a:cubicBezTo>
                    <a:pt x="120" y="1"/>
                    <a:pt x="100" y="4"/>
                    <a:pt x="81" y="12"/>
                  </a:cubicBezTo>
                  <a:cubicBezTo>
                    <a:pt x="64" y="20"/>
                    <a:pt x="47" y="29"/>
                    <a:pt x="30" y="46"/>
                  </a:cubicBezTo>
                  <a:cubicBezTo>
                    <a:pt x="17" y="59"/>
                    <a:pt x="9" y="80"/>
                    <a:pt x="4" y="105"/>
                  </a:cubicBezTo>
                  <a:cubicBezTo>
                    <a:pt x="0" y="126"/>
                    <a:pt x="4" y="152"/>
                    <a:pt x="21" y="173"/>
                  </a:cubicBezTo>
                  <a:cubicBezTo>
                    <a:pt x="38" y="194"/>
                    <a:pt x="60" y="207"/>
                    <a:pt x="85" y="211"/>
                  </a:cubicBezTo>
                  <a:cubicBezTo>
                    <a:pt x="94" y="213"/>
                    <a:pt x="104" y="214"/>
                    <a:pt x="113" y="214"/>
                  </a:cubicBezTo>
                  <a:cubicBezTo>
                    <a:pt x="147" y="214"/>
                    <a:pt x="182" y="203"/>
                    <a:pt x="208" y="190"/>
                  </a:cubicBezTo>
                  <a:cubicBezTo>
                    <a:pt x="242" y="169"/>
                    <a:pt x="272" y="148"/>
                    <a:pt x="293" y="110"/>
                  </a:cubicBezTo>
                  <a:cubicBezTo>
                    <a:pt x="301" y="93"/>
                    <a:pt x="297" y="63"/>
                    <a:pt x="284" y="46"/>
                  </a:cubicBezTo>
                  <a:cubicBezTo>
                    <a:pt x="276" y="33"/>
                    <a:pt x="263" y="20"/>
                    <a:pt x="246" y="16"/>
                  </a:cubicBezTo>
                  <a:cubicBezTo>
                    <a:pt x="234" y="13"/>
                    <a:pt x="224" y="10"/>
                    <a:pt x="217" y="10"/>
                  </a:cubicBezTo>
                  <a:cubicBezTo>
                    <a:pt x="213" y="10"/>
                    <a:pt x="211" y="11"/>
                    <a:pt x="208" y="12"/>
                  </a:cubicBezTo>
                  <a:cubicBezTo>
                    <a:pt x="200" y="8"/>
                    <a:pt x="187" y="3"/>
                    <a:pt x="166" y="3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30475" y="-1829175"/>
              <a:ext cx="5000" cy="2950"/>
            </a:xfrm>
            <a:custGeom>
              <a:avLst/>
              <a:gdLst/>
              <a:ahLst/>
              <a:cxnLst/>
              <a:rect l="l" t="t" r="r" b="b"/>
              <a:pathLst>
                <a:path w="200" h="118" extrusionOk="0">
                  <a:moveTo>
                    <a:pt x="115" y="0"/>
                  </a:moveTo>
                  <a:cubicBezTo>
                    <a:pt x="96" y="0"/>
                    <a:pt x="72" y="2"/>
                    <a:pt x="47" y="14"/>
                  </a:cubicBezTo>
                  <a:cubicBezTo>
                    <a:pt x="26" y="22"/>
                    <a:pt x="9" y="39"/>
                    <a:pt x="4" y="65"/>
                  </a:cubicBezTo>
                  <a:cubicBezTo>
                    <a:pt x="0" y="90"/>
                    <a:pt x="13" y="107"/>
                    <a:pt x="42" y="115"/>
                  </a:cubicBezTo>
                  <a:cubicBezTo>
                    <a:pt x="49" y="117"/>
                    <a:pt x="55" y="118"/>
                    <a:pt x="62" y="118"/>
                  </a:cubicBezTo>
                  <a:cubicBezTo>
                    <a:pt x="115" y="118"/>
                    <a:pt x="177" y="78"/>
                    <a:pt x="195" y="48"/>
                  </a:cubicBezTo>
                  <a:cubicBezTo>
                    <a:pt x="200" y="39"/>
                    <a:pt x="200" y="31"/>
                    <a:pt x="195" y="26"/>
                  </a:cubicBezTo>
                  <a:cubicBezTo>
                    <a:pt x="191" y="18"/>
                    <a:pt x="187" y="14"/>
                    <a:pt x="178" y="9"/>
                  </a:cubicBezTo>
                  <a:cubicBezTo>
                    <a:pt x="166" y="5"/>
                    <a:pt x="153" y="1"/>
                    <a:pt x="144" y="1"/>
                  </a:cubicBezTo>
                  <a:lnTo>
                    <a:pt x="140" y="1"/>
                  </a:lnTo>
                  <a:cubicBezTo>
                    <a:pt x="133" y="1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21225" y="-1833625"/>
              <a:ext cx="5975" cy="4625"/>
            </a:xfrm>
            <a:custGeom>
              <a:avLst/>
              <a:gdLst/>
              <a:ahLst/>
              <a:cxnLst/>
              <a:rect l="l" t="t" r="r" b="b"/>
              <a:pathLst>
                <a:path w="239" h="185" extrusionOk="0">
                  <a:moveTo>
                    <a:pt x="145" y="39"/>
                  </a:moveTo>
                  <a:cubicBezTo>
                    <a:pt x="158" y="39"/>
                    <a:pt x="183" y="43"/>
                    <a:pt x="183" y="73"/>
                  </a:cubicBezTo>
                  <a:cubicBezTo>
                    <a:pt x="188" y="85"/>
                    <a:pt x="179" y="107"/>
                    <a:pt x="162" y="115"/>
                  </a:cubicBezTo>
                  <a:cubicBezTo>
                    <a:pt x="145" y="128"/>
                    <a:pt x="120" y="132"/>
                    <a:pt x="98" y="132"/>
                  </a:cubicBezTo>
                  <a:cubicBezTo>
                    <a:pt x="73" y="128"/>
                    <a:pt x="56" y="115"/>
                    <a:pt x="56" y="107"/>
                  </a:cubicBezTo>
                  <a:cubicBezTo>
                    <a:pt x="52" y="94"/>
                    <a:pt x="64" y="77"/>
                    <a:pt x="77" y="64"/>
                  </a:cubicBezTo>
                  <a:cubicBezTo>
                    <a:pt x="107" y="43"/>
                    <a:pt x="132" y="43"/>
                    <a:pt x="145" y="39"/>
                  </a:cubicBezTo>
                  <a:close/>
                  <a:moveTo>
                    <a:pt x="145" y="1"/>
                  </a:moveTo>
                  <a:cubicBezTo>
                    <a:pt x="124" y="1"/>
                    <a:pt x="86" y="1"/>
                    <a:pt x="47" y="26"/>
                  </a:cubicBezTo>
                  <a:cubicBezTo>
                    <a:pt x="35" y="35"/>
                    <a:pt x="22" y="47"/>
                    <a:pt x="14" y="60"/>
                  </a:cubicBezTo>
                  <a:cubicBezTo>
                    <a:pt x="5" y="77"/>
                    <a:pt x="1" y="94"/>
                    <a:pt x="5" y="115"/>
                  </a:cubicBezTo>
                  <a:cubicBezTo>
                    <a:pt x="9" y="141"/>
                    <a:pt x="22" y="158"/>
                    <a:pt x="39" y="166"/>
                  </a:cubicBezTo>
                  <a:cubicBezTo>
                    <a:pt x="56" y="179"/>
                    <a:pt x="77" y="183"/>
                    <a:pt x="94" y="183"/>
                  </a:cubicBezTo>
                  <a:cubicBezTo>
                    <a:pt x="100" y="184"/>
                    <a:pt x="106" y="184"/>
                    <a:pt x="111" y="184"/>
                  </a:cubicBezTo>
                  <a:cubicBezTo>
                    <a:pt x="140" y="184"/>
                    <a:pt x="171" y="175"/>
                    <a:pt x="192" y="158"/>
                  </a:cubicBezTo>
                  <a:cubicBezTo>
                    <a:pt x="226" y="132"/>
                    <a:pt x="238" y="98"/>
                    <a:pt x="234" y="64"/>
                  </a:cubicBezTo>
                  <a:cubicBezTo>
                    <a:pt x="230" y="47"/>
                    <a:pt x="221" y="35"/>
                    <a:pt x="213" y="22"/>
                  </a:cubicBezTo>
                  <a:cubicBezTo>
                    <a:pt x="200" y="9"/>
                    <a:pt x="188" y="5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22500" y="-1832675"/>
              <a:ext cx="3425" cy="2375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94" y="1"/>
                  </a:moveTo>
                  <a:cubicBezTo>
                    <a:pt x="81" y="5"/>
                    <a:pt x="56" y="5"/>
                    <a:pt x="26" y="26"/>
                  </a:cubicBezTo>
                  <a:cubicBezTo>
                    <a:pt x="13" y="39"/>
                    <a:pt x="1" y="56"/>
                    <a:pt x="5" y="69"/>
                  </a:cubicBezTo>
                  <a:cubicBezTo>
                    <a:pt x="5" y="77"/>
                    <a:pt x="22" y="90"/>
                    <a:pt x="47" y="94"/>
                  </a:cubicBezTo>
                  <a:cubicBezTo>
                    <a:pt x="69" y="94"/>
                    <a:pt x="94" y="90"/>
                    <a:pt x="111" y="77"/>
                  </a:cubicBezTo>
                  <a:cubicBezTo>
                    <a:pt x="128" y="69"/>
                    <a:pt x="137" y="47"/>
                    <a:pt x="132" y="35"/>
                  </a:cubicBezTo>
                  <a:cubicBezTo>
                    <a:pt x="132" y="5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13600" y="-1835350"/>
              <a:ext cx="5325" cy="480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28" y="44"/>
                  </a:moveTo>
                  <a:cubicBezTo>
                    <a:pt x="138" y="44"/>
                    <a:pt x="148" y="47"/>
                    <a:pt x="153" y="61"/>
                  </a:cubicBezTo>
                  <a:cubicBezTo>
                    <a:pt x="161" y="74"/>
                    <a:pt x="161" y="91"/>
                    <a:pt x="149" y="104"/>
                  </a:cubicBezTo>
                  <a:cubicBezTo>
                    <a:pt x="140" y="121"/>
                    <a:pt x="123" y="133"/>
                    <a:pt x="102" y="137"/>
                  </a:cubicBezTo>
                  <a:cubicBezTo>
                    <a:pt x="99" y="138"/>
                    <a:pt x="96" y="139"/>
                    <a:pt x="93" y="139"/>
                  </a:cubicBezTo>
                  <a:cubicBezTo>
                    <a:pt x="79" y="139"/>
                    <a:pt x="67" y="132"/>
                    <a:pt x="60" y="125"/>
                  </a:cubicBezTo>
                  <a:cubicBezTo>
                    <a:pt x="55" y="112"/>
                    <a:pt x="55" y="95"/>
                    <a:pt x="60" y="82"/>
                  </a:cubicBezTo>
                  <a:cubicBezTo>
                    <a:pt x="64" y="70"/>
                    <a:pt x="77" y="57"/>
                    <a:pt x="85" y="48"/>
                  </a:cubicBezTo>
                  <a:cubicBezTo>
                    <a:pt x="85" y="48"/>
                    <a:pt x="85" y="53"/>
                    <a:pt x="89" y="53"/>
                  </a:cubicBezTo>
                  <a:cubicBezTo>
                    <a:pt x="94" y="53"/>
                    <a:pt x="98" y="53"/>
                    <a:pt x="111" y="48"/>
                  </a:cubicBezTo>
                  <a:cubicBezTo>
                    <a:pt x="113" y="46"/>
                    <a:pt x="120" y="44"/>
                    <a:pt x="128" y="44"/>
                  </a:cubicBezTo>
                  <a:close/>
                  <a:moveTo>
                    <a:pt x="136" y="1"/>
                  </a:moveTo>
                  <a:cubicBezTo>
                    <a:pt x="133" y="1"/>
                    <a:pt x="130" y="1"/>
                    <a:pt x="128" y="2"/>
                  </a:cubicBezTo>
                  <a:cubicBezTo>
                    <a:pt x="123" y="2"/>
                    <a:pt x="119" y="2"/>
                    <a:pt x="115" y="6"/>
                  </a:cubicBezTo>
                  <a:cubicBezTo>
                    <a:pt x="111" y="2"/>
                    <a:pt x="106" y="2"/>
                    <a:pt x="98" y="2"/>
                  </a:cubicBezTo>
                  <a:cubicBezTo>
                    <a:pt x="89" y="2"/>
                    <a:pt x="77" y="6"/>
                    <a:pt x="64" y="14"/>
                  </a:cubicBezTo>
                  <a:cubicBezTo>
                    <a:pt x="47" y="23"/>
                    <a:pt x="30" y="36"/>
                    <a:pt x="17" y="61"/>
                  </a:cubicBezTo>
                  <a:cubicBezTo>
                    <a:pt x="4" y="87"/>
                    <a:pt x="0" y="121"/>
                    <a:pt x="17" y="154"/>
                  </a:cubicBezTo>
                  <a:cubicBezTo>
                    <a:pt x="26" y="167"/>
                    <a:pt x="43" y="180"/>
                    <a:pt x="64" y="188"/>
                  </a:cubicBezTo>
                  <a:cubicBezTo>
                    <a:pt x="72" y="191"/>
                    <a:pt x="81" y="192"/>
                    <a:pt x="89" y="192"/>
                  </a:cubicBezTo>
                  <a:cubicBezTo>
                    <a:pt x="98" y="192"/>
                    <a:pt x="106" y="191"/>
                    <a:pt x="115" y="188"/>
                  </a:cubicBezTo>
                  <a:cubicBezTo>
                    <a:pt x="149" y="180"/>
                    <a:pt x="178" y="163"/>
                    <a:pt x="195" y="133"/>
                  </a:cubicBezTo>
                  <a:cubicBezTo>
                    <a:pt x="212" y="104"/>
                    <a:pt x="212" y="65"/>
                    <a:pt x="195" y="40"/>
                  </a:cubicBezTo>
                  <a:cubicBezTo>
                    <a:pt x="184" y="14"/>
                    <a:pt x="157" y="1"/>
                    <a:pt x="13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14975" y="-1834275"/>
              <a:ext cx="2675" cy="2400"/>
            </a:xfrm>
            <a:custGeom>
              <a:avLst/>
              <a:gdLst/>
              <a:ahLst/>
              <a:cxnLst/>
              <a:rect l="l" t="t" r="r" b="b"/>
              <a:pathLst>
                <a:path w="107" h="96" extrusionOk="0">
                  <a:moveTo>
                    <a:pt x="73" y="1"/>
                  </a:moveTo>
                  <a:cubicBezTo>
                    <a:pt x="65" y="1"/>
                    <a:pt x="58" y="3"/>
                    <a:pt x="56" y="5"/>
                  </a:cubicBezTo>
                  <a:cubicBezTo>
                    <a:pt x="43" y="10"/>
                    <a:pt x="39" y="10"/>
                    <a:pt x="34" y="10"/>
                  </a:cubicBezTo>
                  <a:cubicBezTo>
                    <a:pt x="30" y="10"/>
                    <a:pt x="30" y="5"/>
                    <a:pt x="30" y="5"/>
                  </a:cubicBezTo>
                  <a:cubicBezTo>
                    <a:pt x="22" y="14"/>
                    <a:pt x="9" y="27"/>
                    <a:pt x="5" y="39"/>
                  </a:cubicBezTo>
                  <a:cubicBezTo>
                    <a:pt x="0" y="52"/>
                    <a:pt x="0" y="69"/>
                    <a:pt x="5" y="82"/>
                  </a:cubicBezTo>
                  <a:cubicBezTo>
                    <a:pt x="12" y="89"/>
                    <a:pt x="24" y="96"/>
                    <a:pt x="38" y="96"/>
                  </a:cubicBezTo>
                  <a:cubicBezTo>
                    <a:pt x="41" y="96"/>
                    <a:pt x="44" y="95"/>
                    <a:pt x="47" y="94"/>
                  </a:cubicBezTo>
                  <a:cubicBezTo>
                    <a:pt x="68" y="90"/>
                    <a:pt x="85" y="78"/>
                    <a:pt x="94" y="61"/>
                  </a:cubicBezTo>
                  <a:cubicBezTo>
                    <a:pt x="106" y="48"/>
                    <a:pt x="106" y="31"/>
                    <a:pt x="98" y="18"/>
                  </a:cubicBezTo>
                  <a:cubicBezTo>
                    <a:pt x="93" y="4"/>
                    <a:pt x="8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159750" y="-1868750"/>
              <a:ext cx="70900" cy="129975"/>
            </a:xfrm>
            <a:custGeom>
              <a:avLst/>
              <a:gdLst/>
              <a:ahLst/>
              <a:cxnLst/>
              <a:rect l="l" t="t" r="r" b="b"/>
              <a:pathLst>
                <a:path w="2836" h="5199" extrusionOk="0">
                  <a:moveTo>
                    <a:pt x="1216" y="1"/>
                  </a:moveTo>
                  <a:cubicBezTo>
                    <a:pt x="1149" y="1"/>
                    <a:pt x="1083" y="18"/>
                    <a:pt x="1023" y="39"/>
                  </a:cubicBezTo>
                  <a:cubicBezTo>
                    <a:pt x="994" y="52"/>
                    <a:pt x="964" y="64"/>
                    <a:pt x="934" y="77"/>
                  </a:cubicBezTo>
                  <a:cubicBezTo>
                    <a:pt x="951" y="90"/>
                    <a:pt x="977" y="107"/>
                    <a:pt x="1002" y="132"/>
                  </a:cubicBezTo>
                  <a:cubicBezTo>
                    <a:pt x="1096" y="234"/>
                    <a:pt x="1193" y="442"/>
                    <a:pt x="1079" y="850"/>
                  </a:cubicBezTo>
                  <a:cubicBezTo>
                    <a:pt x="892" y="1512"/>
                    <a:pt x="815" y="1855"/>
                    <a:pt x="1138" y="1962"/>
                  </a:cubicBezTo>
                  <a:cubicBezTo>
                    <a:pt x="1363" y="2038"/>
                    <a:pt x="1978" y="2369"/>
                    <a:pt x="2144" y="2624"/>
                  </a:cubicBezTo>
                  <a:cubicBezTo>
                    <a:pt x="2161" y="2645"/>
                    <a:pt x="2169" y="2666"/>
                    <a:pt x="2174" y="2687"/>
                  </a:cubicBezTo>
                  <a:cubicBezTo>
                    <a:pt x="2174" y="2687"/>
                    <a:pt x="2174" y="2692"/>
                    <a:pt x="2174" y="2696"/>
                  </a:cubicBezTo>
                  <a:cubicBezTo>
                    <a:pt x="2178" y="2717"/>
                    <a:pt x="2178" y="2738"/>
                    <a:pt x="2169" y="2760"/>
                  </a:cubicBezTo>
                  <a:cubicBezTo>
                    <a:pt x="2148" y="2815"/>
                    <a:pt x="2084" y="2861"/>
                    <a:pt x="1953" y="2904"/>
                  </a:cubicBezTo>
                  <a:cubicBezTo>
                    <a:pt x="1193" y="3146"/>
                    <a:pt x="310" y="2717"/>
                    <a:pt x="425" y="3685"/>
                  </a:cubicBezTo>
                  <a:cubicBezTo>
                    <a:pt x="446" y="3855"/>
                    <a:pt x="442" y="4003"/>
                    <a:pt x="421" y="4135"/>
                  </a:cubicBezTo>
                  <a:cubicBezTo>
                    <a:pt x="416" y="4152"/>
                    <a:pt x="416" y="4169"/>
                    <a:pt x="412" y="4186"/>
                  </a:cubicBezTo>
                  <a:cubicBezTo>
                    <a:pt x="399" y="4241"/>
                    <a:pt x="382" y="4296"/>
                    <a:pt x="366" y="4347"/>
                  </a:cubicBezTo>
                  <a:cubicBezTo>
                    <a:pt x="357" y="4368"/>
                    <a:pt x="349" y="4385"/>
                    <a:pt x="340" y="4406"/>
                  </a:cubicBezTo>
                  <a:cubicBezTo>
                    <a:pt x="272" y="4551"/>
                    <a:pt x="179" y="4661"/>
                    <a:pt x="68" y="4733"/>
                  </a:cubicBezTo>
                  <a:cubicBezTo>
                    <a:pt x="47" y="4746"/>
                    <a:pt x="22" y="4759"/>
                    <a:pt x="0" y="4771"/>
                  </a:cubicBezTo>
                  <a:cubicBezTo>
                    <a:pt x="179" y="4954"/>
                    <a:pt x="416" y="5115"/>
                    <a:pt x="701" y="5192"/>
                  </a:cubicBezTo>
                  <a:cubicBezTo>
                    <a:pt x="719" y="5196"/>
                    <a:pt x="738" y="5198"/>
                    <a:pt x="757" y="5198"/>
                  </a:cubicBezTo>
                  <a:cubicBezTo>
                    <a:pt x="798" y="5198"/>
                    <a:pt x="840" y="5188"/>
                    <a:pt x="875" y="5162"/>
                  </a:cubicBezTo>
                  <a:cubicBezTo>
                    <a:pt x="930" y="5128"/>
                    <a:pt x="960" y="5068"/>
                    <a:pt x="968" y="5009"/>
                  </a:cubicBezTo>
                  <a:cubicBezTo>
                    <a:pt x="981" y="4954"/>
                    <a:pt x="972" y="4899"/>
                    <a:pt x="964" y="4848"/>
                  </a:cubicBezTo>
                  <a:cubicBezTo>
                    <a:pt x="955" y="4797"/>
                    <a:pt x="947" y="4750"/>
                    <a:pt x="943" y="4703"/>
                  </a:cubicBezTo>
                  <a:cubicBezTo>
                    <a:pt x="922" y="4517"/>
                    <a:pt x="939" y="4334"/>
                    <a:pt x="964" y="4177"/>
                  </a:cubicBezTo>
                  <a:cubicBezTo>
                    <a:pt x="1011" y="3859"/>
                    <a:pt x="1104" y="3630"/>
                    <a:pt x="1142" y="3553"/>
                  </a:cubicBezTo>
                  <a:cubicBezTo>
                    <a:pt x="1155" y="3524"/>
                    <a:pt x="1163" y="3502"/>
                    <a:pt x="1172" y="3485"/>
                  </a:cubicBezTo>
                  <a:cubicBezTo>
                    <a:pt x="1180" y="3468"/>
                    <a:pt x="1185" y="3456"/>
                    <a:pt x="1189" y="3447"/>
                  </a:cubicBezTo>
                  <a:cubicBezTo>
                    <a:pt x="1193" y="3447"/>
                    <a:pt x="1193" y="3447"/>
                    <a:pt x="1193" y="3443"/>
                  </a:cubicBezTo>
                  <a:cubicBezTo>
                    <a:pt x="1214" y="3443"/>
                    <a:pt x="1244" y="3439"/>
                    <a:pt x="1287" y="3430"/>
                  </a:cubicBezTo>
                  <a:cubicBezTo>
                    <a:pt x="1325" y="3426"/>
                    <a:pt x="1405" y="3413"/>
                    <a:pt x="1512" y="3392"/>
                  </a:cubicBezTo>
                  <a:cubicBezTo>
                    <a:pt x="1618" y="3371"/>
                    <a:pt x="1753" y="3341"/>
                    <a:pt x="1906" y="3290"/>
                  </a:cubicBezTo>
                  <a:cubicBezTo>
                    <a:pt x="2055" y="3239"/>
                    <a:pt x="2220" y="3171"/>
                    <a:pt x="2382" y="3069"/>
                  </a:cubicBezTo>
                  <a:cubicBezTo>
                    <a:pt x="2462" y="3018"/>
                    <a:pt x="2539" y="2955"/>
                    <a:pt x="2607" y="2883"/>
                  </a:cubicBezTo>
                  <a:cubicBezTo>
                    <a:pt x="2674" y="2810"/>
                    <a:pt x="2738" y="2730"/>
                    <a:pt x="2781" y="2636"/>
                  </a:cubicBezTo>
                  <a:cubicBezTo>
                    <a:pt x="2823" y="2543"/>
                    <a:pt x="2836" y="2420"/>
                    <a:pt x="2785" y="2322"/>
                  </a:cubicBezTo>
                  <a:lnTo>
                    <a:pt x="2764" y="2288"/>
                  </a:lnTo>
                  <a:cubicBezTo>
                    <a:pt x="2755" y="2276"/>
                    <a:pt x="2751" y="2263"/>
                    <a:pt x="2738" y="2254"/>
                  </a:cubicBezTo>
                  <a:cubicBezTo>
                    <a:pt x="2717" y="2229"/>
                    <a:pt x="2696" y="2216"/>
                    <a:pt x="2674" y="2204"/>
                  </a:cubicBezTo>
                  <a:cubicBezTo>
                    <a:pt x="2628" y="2174"/>
                    <a:pt x="2581" y="2157"/>
                    <a:pt x="2539" y="2140"/>
                  </a:cubicBezTo>
                  <a:cubicBezTo>
                    <a:pt x="2450" y="2110"/>
                    <a:pt x="2356" y="2089"/>
                    <a:pt x="2275" y="2072"/>
                  </a:cubicBezTo>
                  <a:cubicBezTo>
                    <a:pt x="2191" y="2051"/>
                    <a:pt x="2114" y="2030"/>
                    <a:pt x="2038" y="2004"/>
                  </a:cubicBezTo>
                  <a:cubicBezTo>
                    <a:pt x="1889" y="1962"/>
                    <a:pt x="1766" y="1906"/>
                    <a:pt x="1673" y="1860"/>
                  </a:cubicBezTo>
                  <a:cubicBezTo>
                    <a:pt x="1579" y="1809"/>
                    <a:pt x="1516" y="1762"/>
                    <a:pt x="1478" y="1741"/>
                  </a:cubicBezTo>
                  <a:cubicBezTo>
                    <a:pt x="1439" y="1715"/>
                    <a:pt x="1410" y="1703"/>
                    <a:pt x="1393" y="1694"/>
                  </a:cubicBezTo>
                  <a:cubicBezTo>
                    <a:pt x="1388" y="1652"/>
                    <a:pt x="1384" y="1597"/>
                    <a:pt x="1384" y="1537"/>
                  </a:cubicBezTo>
                  <a:cubicBezTo>
                    <a:pt x="1388" y="1423"/>
                    <a:pt x="1410" y="1287"/>
                    <a:pt x="1439" y="1125"/>
                  </a:cubicBezTo>
                  <a:cubicBezTo>
                    <a:pt x="1465" y="964"/>
                    <a:pt x="1486" y="786"/>
                    <a:pt x="1503" y="595"/>
                  </a:cubicBezTo>
                  <a:cubicBezTo>
                    <a:pt x="1516" y="497"/>
                    <a:pt x="1524" y="400"/>
                    <a:pt x="1528" y="298"/>
                  </a:cubicBezTo>
                  <a:cubicBezTo>
                    <a:pt x="1524" y="238"/>
                    <a:pt x="1507" y="183"/>
                    <a:pt x="1478" y="137"/>
                  </a:cubicBezTo>
                  <a:cubicBezTo>
                    <a:pt x="1448" y="86"/>
                    <a:pt x="1397" y="43"/>
                    <a:pt x="1346" y="26"/>
                  </a:cubicBezTo>
                  <a:cubicBezTo>
                    <a:pt x="1303" y="8"/>
                    <a:pt x="1259" y="1"/>
                    <a:pt x="1216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56025" y="-1854525"/>
              <a:ext cx="15950" cy="11900"/>
            </a:xfrm>
            <a:custGeom>
              <a:avLst/>
              <a:gdLst/>
              <a:ahLst/>
              <a:cxnLst/>
              <a:rect l="l" t="t" r="r" b="b"/>
              <a:pathLst>
                <a:path w="638" h="476" extrusionOk="0">
                  <a:moveTo>
                    <a:pt x="587" y="0"/>
                  </a:moveTo>
                  <a:cubicBezTo>
                    <a:pt x="553" y="5"/>
                    <a:pt x="404" y="77"/>
                    <a:pt x="273" y="170"/>
                  </a:cubicBezTo>
                  <a:cubicBezTo>
                    <a:pt x="137" y="268"/>
                    <a:pt x="26" y="387"/>
                    <a:pt x="9" y="421"/>
                  </a:cubicBezTo>
                  <a:cubicBezTo>
                    <a:pt x="1" y="446"/>
                    <a:pt x="5" y="459"/>
                    <a:pt x="18" y="467"/>
                  </a:cubicBezTo>
                  <a:cubicBezTo>
                    <a:pt x="23" y="472"/>
                    <a:pt x="27" y="475"/>
                    <a:pt x="35" y="475"/>
                  </a:cubicBezTo>
                  <a:cubicBezTo>
                    <a:pt x="41" y="475"/>
                    <a:pt x="49" y="473"/>
                    <a:pt x="60" y="467"/>
                  </a:cubicBezTo>
                  <a:cubicBezTo>
                    <a:pt x="90" y="455"/>
                    <a:pt x="209" y="348"/>
                    <a:pt x="336" y="259"/>
                  </a:cubicBezTo>
                  <a:cubicBezTo>
                    <a:pt x="459" y="166"/>
                    <a:pt x="595" y="90"/>
                    <a:pt x="621" y="64"/>
                  </a:cubicBezTo>
                  <a:cubicBezTo>
                    <a:pt x="638" y="43"/>
                    <a:pt x="638" y="30"/>
                    <a:pt x="629" y="17"/>
                  </a:cubicBezTo>
                  <a:cubicBezTo>
                    <a:pt x="625" y="5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76300" y="-1859400"/>
              <a:ext cx="3625" cy="2925"/>
            </a:xfrm>
            <a:custGeom>
              <a:avLst/>
              <a:gdLst/>
              <a:ahLst/>
              <a:cxnLst/>
              <a:rect l="l" t="t" r="r" b="b"/>
              <a:pathLst>
                <a:path w="145" h="117" extrusionOk="0">
                  <a:moveTo>
                    <a:pt x="96" y="1"/>
                  </a:moveTo>
                  <a:cubicBezTo>
                    <a:pt x="83" y="1"/>
                    <a:pt x="69" y="3"/>
                    <a:pt x="56" y="9"/>
                  </a:cubicBezTo>
                  <a:cubicBezTo>
                    <a:pt x="26" y="21"/>
                    <a:pt x="1" y="43"/>
                    <a:pt x="5" y="60"/>
                  </a:cubicBezTo>
                  <a:cubicBezTo>
                    <a:pt x="5" y="68"/>
                    <a:pt x="13" y="77"/>
                    <a:pt x="22" y="89"/>
                  </a:cubicBezTo>
                  <a:cubicBezTo>
                    <a:pt x="30" y="98"/>
                    <a:pt x="35" y="106"/>
                    <a:pt x="43" y="115"/>
                  </a:cubicBezTo>
                  <a:cubicBezTo>
                    <a:pt x="46" y="116"/>
                    <a:pt x="51" y="116"/>
                    <a:pt x="55" y="116"/>
                  </a:cubicBezTo>
                  <a:cubicBezTo>
                    <a:pt x="67" y="116"/>
                    <a:pt x="83" y="113"/>
                    <a:pt x="98" y="106"/>
                  </a:cubicBezTo>
                  <a:cubicBezTo>
                    <a:pt x="119" y="98"/>
                    <a:pt x="141" y="89"/>
                    <a:pt x="141" y="77"/>
                  </a:cubicBezTo>
                  <a:cubicBezTo>
                    <a:pt x="145" y="64"/>
                    <a:pt x="141" y="55"/>
                    <a:pt x="141" y="38"/>
                  </a:cubicBezTo>
                  <a:cubicBezTo>
                    <a:pt x="136" y="30"/>
                    <a:pt x="136" y="17"/>
                    <a:pt x="128" y="9"/>
                  </a:cubicBezTo>
                  <a:cubicBezTo>
                    <a:pt x="123" y="4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14450" y="-1844350"/>
              <a:ext cx="31325" cy="6375"/>
            </a:xfrm>
            <a:custGeom>
              <a:avLst/>
              <a:gdLst/>
              <a:ahLst/>
              <a:cxnLst/>
              <a:rect l="l" t="t" r="r" b="b"/>
              <a:pathLst>
                <a:path w="1253" h="255" extrusionOk="0">
                  <a:moveTo>
                    <a:pt x="870" y="1"/>
                  </a:moveTo>
                  <a:cubicBezTo>
                    <a:pt x="788" y="1"/>
                    <a:pt x="698" y="7"/>
                    <a:pt x="607" y="18"/>
                  </a:cubicBezTo>
                  <a:cubicBezTo>
                    <a:pt x="471" y="35"/>
                    <a:pt x="340" y="65"/>
                    <a:pt x="238" y="103"/>
                  </a:cubicBezTo>
                  <a:cubicBezTo>
                    <a:pt x="132" y="137"/>
                    <a:pt x="55" y="171"/>
                    <a:pt x="34" y="188"/>
                  </a:cubicBezTo>
                  <a:cubicBezTo>
                    <a:pt x="0" y="213"/>
                    <a:pt x="0" y="226"/>
                    <a:pt x="4" y="239"/>
                  </a:cubicBezTo>
                  <a:cubicBezTo>
                    <a:pt x="7" y="248"/>
                    <a:pt x="13" y="255"/>
                    <a:pt x="31" y="255"/>
                  </a:cubicBezTo>
                  <a:cubicBezTo>
                    <a:pt x="39" y="255"/>
                    <a:pt x="48" y="254"/>
                    <a:pt x="60" y="251"/>
                  </a:cubicBezTo>
                  <a:cubicBezTo>
                    <a:pt x="89" y="247"/>
                    <a:pt x="166" y="222"/>
                    <a:pt x="263" y="192"/>
                  </a:cubicBezTo>
                  <a:cubicBezTo>
                    <a:pt x="365" y="166"/>
                    <a:pt x="492" y="141"/>
                    <a:pt x="620" y="124"/>
                  </a:cubicBezTo>
                  <a:cubicBezTo>
                    <a:pt x="751" y="107"/>
                    <a:pt x="879" y="103"/>
                    <a:pt x="985" y="103"/>
                  </a:cubicBezTo>
                  <a:cubicBezTo>
                    <a:pt x="1053" y="103"/>
                    <a:pt x="1111" y="105"/>
                    <a:pt x="1151" y="105"/>
                  </a:cubicBezTo>
                  <a:cubicBezTo>
                    <a:pt x="1172" y="105"/>
                    <a:pt x="1187" y="104"/>
                    <a:pt x="1197" y="103"/>
                  </a:cubicBezTo>
                  <a:cubicBezTo>
                    <a:pt x="1240" y="99"/>
                    <a:pt x="1248" y="90"/>
                    <a:pt x="1248" y="73"/>
                  </a:cubicBezTo>
                  <a:cubicBezTo>
                    <a:pt x="1252" y="60"/>
                    <a:pt x="1248" y="52"/>
                    <a:pt x="1206" y="35"/>
                  </a:cubicBezTo>
                  <a:cubicBezTo>
                    <a:pt x="1176" y="26"/>
                    <a:pt x="1095" y="14"/>
                    <a:pt x="985" y="5"/>
                  </a:cubicBezTo>
                  <a:cubicBezTo>
                    <a:pt x="949" y="2"/>
                    <a:pt x="911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13600" y="-1806625"/>
              <a:ext cx="12325" cy="31175"/>
            </a:xfrm>
            <a:custGeom>
              <a:avLst/>
              <a:gdLst/>
              <a:ahLst/>
              <a:cxnLst/>
              <a:rect l="l" t="t" r="r" b="b"/>
              <a:pathLst>
                <a:path w="493" h="1247" extrusionOk="0">
                  <a:moveTo>
                    <a:pt x="461" y="0"/>
                  </a:moveTo>
                  <a:cubicBezTo>
                    <a:pt x="452" y="0"/>
                    <a:pt x="439" y="6"/>
                    <a:pt x="416" y="28"/>
                  </a:cubicBezTo>
                  <a:cubicBezTo>
                    <a:pt x="395" y="50"/>
                    <a:pt x="344" y="117"/>
                    <a:pt x="285" y="215"/>
                  </a:cubicBezTo>
                  <a:cubicBezTo>
                    <a:pt x="225" y="313"/>
                    <a:pt x="161" y="440"/>
                    <a:pt x="115" y="576"/>
                  </a:cubicBezTo>
                  <a:cubicBezTo>
                    <a:pt x="68" y="712"/>
                    <a:pt x="34" y="848"/>
                    <a:pt x="17" y="962"/>
                  </a:cubicBezTo>
                  <a:cubicBezTo>
                    <a:pt x="0" y="1077"/>
                    <a:pt x="0" y="1162"/>
                    <a:pt x="4" y="1191"/>
                  </a:cubicBezTo>
                  <a:cubicBezTo>
                    <a:pt x="13" y="1238"/>
                    <a:pt x="21" y="1247"/>
                    <a:pt x="38" y="1247"/>
                  </a:cubicBezTo>
                  <a:cubicBezTo>
                    <a:pt x="47" y="1247"/>
                    <a:pt x="60" y="1242"/>
                    <a:pt x="72" y="1196"/>
                  </a:cubicBezTo>
                  <a:cubicBezTo>
                    <a:pt x="81" y="1166"/>
                    <a:pt x="89" y="1085"/>
                    <a:pt x="115" y="979"/>
                  </a:cubicBezTo>
                  <a:cubicBezTo>
                    <a:pt x="136" y="869"/>
                    <a:pt x="170" y="737"/>
                    <a:pt x="217" y="610"/>
                  </a:cubicBezTo>
                  <a:cubicBezTo>
                    <a:pt x="259" y="483"/>
                    <a:pt x="319" y="359"/>
                    <a:pt x="369" y="262"/>
                  </a:cubicBezTo>
                  <a:cubicBezTo>
                    <a:pt x="420" y="164"/>
                    <a:pt x="463" y="92"/>
                    <a:pt x="476" y="67"/>
                  </a:cubicBezTo>
                  <a:cubicBezTo>
                    <a:pt x="493" y="24"/>
                    <a:pt x="484" y="11"/>
                    <a:pt x="471" y="3"/>
                  </a:cubicBezTo>
                  <a:cubicBezTo>
                    <a:pt x="468" y="1"/>
                    <a:pt x="465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14550" y="-1771450"/>
              <a:ext cx="3100" cy="4525"/>
            </a:xfrm>
            <a:custGeom>
              <a:avLst/>
              <a:gdLst/>
              <a:ahLst/>
              <a:cxnLst/>
              <a:rect l="l" t="t" r="r" b="b"/>
              <a:pathLst>
                <a:path w="124" h="181" extrusionOk="0">
                  <a:moveTo>
                    <a:pt x="56" y="1"/>
                  </a:moveTo>
                  <a:cubicBezTo>
                    <a:pt x="43" y="1"/>
                    <a:pt x="30" y="1"/>
                    <a:pt x="22" y="9"/>
                  </a:cubicBezTo>
                  <a:cubicBezTo>
                    <a:pt x="9" y="18"/>
                    <a:pt x="0" y="60"/>
                    <a:pt x="9" y="98"/>
                  </a:cubicBezTo>
                  <a:cubicBezTo>
                    <a:pt x="17" y="141"/>
                    <a:pt x="39" y="179"/>
                    <a:pt x="56" y="179"/>
                  </a:cubicBezTo>
                  <a:cubicBezTo>
                    <a:pt x="59" y="180"/>
                    <a:pt x="62" y="181"/>
                    <a:pt x="65" y="181"/>
                  </a:cubicBezTo>
                  <a:cubicBezTo>
                    <a:pt x="73" y="181"/>
                    <a:pt x="80" y="177"/>
                    <a:pt x="90" y="171"/>
                  </a:cubicBezTo>
                  <a:cubicBezTo>
                    <a:pt x="102" y="166"/>
                    <a:pt x="111" y="158"/>
                    <a:pt x="115" y="149"/>
                  </a:cubicBezTo>
                  <a:cubicBezTo>
                    <a:pt x="123" y="141"/>
                    <a:pt x="119" y="107"/>
                    <a:pt x="115" y="77"/>
                  </a:cubicBezTo>
                  <a:cubicBezTo>
                    <a:pt x="106" y="47"/>
                    <a:pt x="102" y="14"/>
                    <a:pt x="90" y="9"/>
                  </a:cubicBezTo>
                  <a:cubicBezTo>
                    <a:pt x="81" y="1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152225" y="-1774050"/>
              <a:ext cx="7450" cy="12050"/>
            </a:xfrm>
            <a:custGeom>
              <a:avLst/>
              <a:gdLst/>
              <a:ahLst/>
              <a:cxnLst/>
              <a:rect l="l" t="t" r="r" b="b"/>
              <a:pathLst>
                <a:path w="298" h="482" extrusionOk="0">
                  <a:moveTo>
                    <a:pt x="44" y="0"/>
                  </a:moveTo>
                  <a:cubicBezTo>
                    <a:pt x="39" y="0"/>
                    <a:pt x="35" y="1"/>
                    <a:pt x="30" y="3"/>
                  </a:cubicBezTo>
                  <a:cubicBezTo>
                    <a:pt x="17" y="7"/>
                    <a:pt x="9" y="11"/>
                    <a:pt x="4" y="33"/>
                  </a:cubicBezTo>
                  <a:cubicBezTo>
                    <a:pt x="0" y="58"/>
                    <a:pt x="30" y="173"/>
                    <a:pt x="85" y="275"/>
                  </a:cubicBezTo>
                  <a:cubicBezTo>
                    <a:pt x="136" y="381"/>
                    <a:pt x="212" y="466"/>
                    <a:pt x="238" y="478"/>
                  </a:cubicBezTo>
                  <a:cubicBezTo>
                    <a:pt x="244" y="481"/>
                    <a:pt x="249" y="482"/>
                    <a:pt x="254" y="482"/>
                  </a:cubicBezTo>
                  <a:cubicBezTo>
                    <a:pt x="264" y="482"/>
                    <a:pt x="271" y="476"/>
                    <a:pt x="280" y="470"/>
                  </a:cubicBezTo>
                  <a:cubicBezTo>
                    <a:pt x="289" y="461"/>
                    <a:pt x="297" y="453"/>
                    <a:pt x="293" y="432"/>
                  </a:cubicBezTo>
                  <a:cubicBezTo>
                    <a:pt x="285" y="410"/>
                    <a:pt x="225" y="321"/>
                    <a:pt x="178" y="224"/>
                  </a:cubicBezTo>
                  <a:cubicBezTo>
                    <a:pt x="127" y="130"/>
                    <a:pt x="89" y="33"/>
                    <a:pt x="68" y="11"/>
                  </a:cubicBezTo>
                  <a:cubicBezTo>
                    <a:pt x="60" y="3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307615" y="2163552"/>
            <a:ext cx="1606163" cy="2720157"/>
            <a:chOff x="381928" y="2783168"/>
            <a:chExt cx="1212748" cy="2053879"/>
          </a:xfrm>
        </p:grpSpPr>
        <p:sp>
          <p:nvSpPr>
            <p:cNvPr id="150" name="Google Shape;150;p2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2"/>
          <p:cNvGrpSpPr/>
          <p:nvPr/>
        </p:nvGrpSpPr>
        <p:grpSpPr>
          <a:xfrm>
            <a:off x="-185834" y="4268363"/>
            <a:ext cx="3334980" cy="1481629"/>
            <a:chOff x="-462037" y="4426274"/>
            <a:chExt cx="3455580" cy="1535208"/>
          </a:xfrm>
        </p:grpSpPr>
        <p:sp>
          <p:nvSpPr>
            <p:cNvPr id="186" name="Google Shape;186;p2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2"/>
          <p:cNvSpPr/>
          <p:nvPr/>
        </p:nvSpPr>
        <p:spPr>
          <a:xfrm>
            <a:off x="1056795" y="607679"/>
            <a:ext cx="190124" cy="178796"/>
          </a:xfrm>
          <a:custGeom>
            <a:avLst/>
            <a:gdLst/>
            <a:ahLst/>
            <a:cxnLst/>
            <a:rect l="l" t="t" r="r" b="b"/>
            <a:pathLst>
              <a:path w="1007" h="947" extrusionOk="0">
                <a:moveTo>
                  <a:pt x="514" y="0"/>
                </a:moveTo>
                <a:cubicBezTo>
                  <a:pt x="246" y="0"/>
                  <a:pt x="60" y="195"/>
                  <a:pt x="26" y="488"/>
                </a:cubicBezTo>
                <a:cubicBezTo>
                  <a:pt x="0" y="756"/>
                  <a:pt x="246" y="947"/>
                  <a:pt x="514" y="947"/>
                </a:cubicBezTo>
                <a:cubicBezTo>
                  <a:pt x="786" y="947"/>
                  <a:pt x="1006" y="726"/>
                  <a:pt x="1006" y="459"/>
                </a:cubicBezTo>
                <a:cubicBezTo>
                  <a:pt x="1006" y="187"/>
                  <a:pt x="786" y="0"/>
                  <a:pt x="5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78515" y="957728"/>
            <a:ext cx="242989" cy="229395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8446944" y="488697"/>
            <a:ext cx="251107" cy="236570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8207388" y="1958864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8325956" y="1636011"/>
            <a:ext cx="146888" cy="138015"/>
          </a:xfrm>
          <a:custGeom>
            <a:avLst/>
            <a:gdLst/>
            <a:ahLst/>
            <a:cxnLst/>
            <a:rect l="l" t="t" r="r" b="b"/>
            <a:pathLst>
              <a:path w="778" h="731" extrusionOk="0">
                <a:moveTo>
                  <a:pt x="400" y="0"/>
                </a:moveTo>
                <a:cubicBezTo>
                  <a:pt x="192" y="0"/>
                  <a:pt x="48" y="153"/>
                  <a:pt x="22" y="378"/>
                </a:cubicBezTo>
                <a:cubicBezTo>
                  <a:pt x="1" y="582"/>
                  <a:pt x="192" y="730"/>
                  <a:pt x="400" y="730"/>
                </a:cubicBezTo>
                <a:cubicBezTo>
                  <a:pt x="608" y="730"/>
                  <a:pt x="778" y="561"/>
                  <a:pt x="778" y="353"/>
                </a:cubicBezTo>
                <a:cubicBezTo>
                  <a:pt x="778" y="145"/>
                  <a:pt x="608" y="0"/>
                  <a:pt x="400" y="0"/>
                </a:cubicBezTo>
                <a:close/>
              </a:path>
            </a:pathLst>
          </a:custGeom>
          <a:solidFill>
            <a:srgbClr val="FFFFFF">
              <a:alpha val="4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6386538" y="469589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8491586" y="264291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3"/>
          <p:cNvSpPr/>
          <p:nvPr/>
        </p:nvSpPr>
        <p:spPr>
          <a:xfrm>
            <a:off x="2526515" y="4009883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7" name="Google Shape;1007;p13"/>
          <p:cNvSpPr/>
          <p:nvPr/>
        </p:nvSpPr>
        <p:spPr>
          <a:xfrm>
            <a:off x="4385216" y="305284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8" name="Google Shape;1008;p13"/>
          <p:cNvSpPr/>
          <p:nvPr/>
        </p:nvSpPr>
        <p:spPr>
          <a:xfrm rot="-675294">
            <a:off x="1423040" y="3916211"/>
            <a:ext cx="10914973" cy="2515266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9" name="Google Shape;1009;p13"/>
          <p:cNvSpPr/>
          <p:nvPr/>
        </p:nvSpPr>
        <p:spPr>
          <a:xfrm rot="-675283">
            <a:off x="1950889" y="3652881"/>
            <a:ext cx="9320072" cy="179237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0" name="Google Shape;1010;p13"/>
          <p:cNvSpPr/>
          <p:nvPr/>
        </p:nvSpPr>
        <p:spPr>
          <a:xfrm rot="-965970">
            <a:off x="1491782" y="4293817"/>
            <a:ext cx="10914882" cy="2515245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1" name="Google Shape;1011;p13"/>
          <p:cNvSpPr/>
          <p:nvPr/>
        </p:nvSpPr>
        <p:spPr>
          <a:xfrm rot="-640014">
            <a:off x="1487250" y="4454077"/>
            <a:ext cx="10914871" cy="251524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12" name="Google Shape;1012;p13"/>
          <p:cNvGrpSpPr/>
          <p:nvPr/>
        </p:nvGrpSpPr>
        <p:grpSpPr>
          <a:xfrm>
            <a:off x="3393440" y="3392777"/>
            <a:ext cx="1606163" cy="2720157"/>
            <a:chOff x="381928" y="2783168"/>
            <a:chExt cx="1212748" cy="2053879"/>
          </a:xfrm>
        </p:grpSpPr>
        <p:sp>
          <p:nvSpPr>
            <p:cNvPr id="1013" name="Google Shape;1013;p13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8" name="Google Shape;1048;p13"/>
          <p:cNvGrpSpPr/>
          <p:nvPr/>
        </p:nvGrpSpPr>
        <p:grpSpPr>
          <a:xfrm>
            <a:off x="727376" y="3735741"/>
            <a:ext cx="255902" cy="1874920"/>
            <a:chOff x="-3200841" y="3196752"/>
            <a:chExt cx="229426" cy="1680940"/>
          </a:xfrm>
        </p:grpSpPr>
        <p:sp>
          <p:nvSpPr>
            <p:cNvPr id="1049" name="Google Shape;1049;p13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55" name="Google Shape;1055;p13"/>
          <p:cNvGrpSpPr/>
          <p:nvPr/>
        </p:nvGrpSpPr>
        <p:grpSpPr>
          <a:xfrm>
            <a:off x="-1298901" y="4092864"/>
            <a:ext cx="3448998" cy="1547010"/>
            <a:chOff x="-961186" y="3737289"/>
            <a:chExt cx="3448998" cy="1547010"/>
          </a:xfrm>
        </p:grpSpPr>
        <p:grpSp>
          <p:nvGrpSpPr>
            <p:cNvPr id="1056" name="Google Shape;1056;p13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057" name="Google Shape;1057;p13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058" name="Google Shape;1058;p13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059" name="Google Shape;1059;p13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0" name="Google Shape;1060;p13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1" name="Google Shape;1061;p13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2" name="Google Shape;1062;p13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3" name="Google Shape;1063;p13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4" name="Google Shape;1064;p13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5" name="Google Shape;1065;p13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6" name="Google Shape;1066;p13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7" name="Google Shape;1067;p13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8" name="Google Shape;1068;p13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9" name="Google Shape;1069;p13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0" name="Google Shape;1070;p13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1" name="Google Shape;1071;p13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072" name="Google Shape;1072;p13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73" name="Google Shape;1073;p13"/>
          <p:cNvGrpSpPr/>
          <p:nvPr/>
        </p:nvGrpSpPr>
        <p:grpSpPr>
          <a:xfrm>
            <a:off x="-812159" y="4556313"/>
            <a:ext cx="3334980" cy="1481629"/>
            <a:chOff x="-462037" y="4426274"/>
            <a:chExt cx="3455580" cy="1535208"/>
          </a:xfrm>
        </p:grpSpPr>
        <p:sp>
          <p:nvSpPr>
            <p:cNvPr id="1074" name="Google Shape;1074;p13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2" name="Google Shape;1092;p13"/>
          <p:cNvSpPr/>
          <p:nvPr/>
        </p:nvSpPr>
        <p:spPr>
          <a:xfrm flipH="1">
            <a:off x="4738965" y="706588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3" name="Google Shape;1093;p13"/>
          <p:cNvSpPr/>
          <p:nvPr/>
        </p:nvSpPr>
        <p:spPr>
          <a:xfrm>
            <a:off x="-3953200" y="1540088"/>
            <a:ext cx="10559569" cy="954325"/>
          </a:xfrm>
          <a:custGeom>
            <a:avLst/>
            <a:gdLst/>
            <a:ahLst/>
            <a:cxnLst/>
            <a:rect l="l" t="t" r="r" b="b"/>
            <a:pathLst>
              <a:path w="36791" h="3325" extrusionOk="0">
                <a:moveTo>
                  <a:pt x="17510" y="1"/>
                </a:moveTo>
                <a:cubicBezTo>
                  <a:pt x="17065" y="1"/>
                  <a:pt x="16620" y="35"/>
                  <a:pt x="16176" y="97"/>
                </a:cubicBezTo>
                <a:cubicBezTo>
                  <a:pt x="15904" y="131"/>
                  <a:pt x="15637" y="178"/>
                  <a:pt x="15365" y="237"/>
                </a:cubicBezTo>
                <a:cubicBezTo>
                  <a:pt x="14720" y="373"/>
                  <a:pt x="14138" y="619"/>
                  <a:pt x="13578" y="925"/>
                </a:cubicBezTo>
                <a:cubicBezTo>
                  <a:pt x="13438" y="997"/>
                  <a:pt x="13298" y="1077"/>
                  <a:pt x="13158" y="1162"/>
                </a:cubicBezTo>
                <a:cubicBezTo>
                  <a:pt x="12564" y="1546"/>
                  <a:pt x="11845" y="1842"/>
                  <a:pt x="11136" y="1842"/>
                </a:cubicBezTo>
                <a:cubicBezTo>
                  <a:pt x="10816" y="1842"/>
                  <a:pt x="10499" y="1782"/>
                  <a:pt x="10195" y="1642"/>
                </a:cubicBezTo>
                <a:cubicBezTo>
                  <a:pt x="9588" y="1362"/>
                  <a:pt x="8956" y="1111"/>
                  <a:pt x="8332" y="869"/>
                </a:cubicBezTo>
                <a:cubicBezTo>
                  <a:pt x="7691" y="623"/>
                  <a:pt x="7029" y="411"/>
                  <a:pt x="6346" y="339"/>
                </a:cubicBezTo>
                <a:cubicBezTo>
                  <a:pt x="6068" y="311"/>
                  <a:pt x="5790" y="298"/>
                  <a:pt x="5513" y="298"/>
                </a:cubicBezTo>
                <a:cubicBezTo>
                  <a:pt x="5044" y="298"/>
                  <a:pt x="4575" y="334"/>
                  <a:pt x="4109" y="390"/>
                </a:cubicBezTo>
                <a:cubicBezTo>
                  <a:pt x="3387" y="479"/>
                  <a:pt x="2657" y="589"/>
                  <a:pt x="1953" y="763"/>
                </a:cubicBezTo>
                <a:cubicBezTo>
                  <a:pt x="1643" y="840"/>
                  <a:pt x="1337" y="925"/>
                  <a:pt x="1036" y="1022"/>
                </a:cubicBezTo>
                <a:cubicBezTo>
                  <a:pt x="891" y="1069"/>
                  <a:pt x="747" y="1120"/>
                  <a:pt x="607" y="1175"/>
                </a:cubicBezTo>
                <a:cubicBezTo>
                  <a:pt x="480" y="1218"/>
                  <a:pt x="301" y="1256"/>
                  <a:pt x="200" y="1341"/>
                </a:cubicBezTo>
                <a:cubicBezTo>
                  <a:pt x="0" y="1506"/>
                  <a:pt x="136" y="1795"/>
                  <a:pt x="285" y="1939"/>
                </a:cubicBezTo>
                <a:cubicBezTo>
                  <a:pt x="378" y="2028"/>
                  <a:pt x="497" y="2100"/>
                  <a:pt x="594" y="2139"/>
                </a:cubicBezTo>
                <a:cubicBezTo>
                  <a:pt x="1017" y="2311"/>
                  <a:pt x="1493" y="2386"/>
                  <a:pt x="1957" y="2386"/>
                </a:cubicBezTo>
                <a:cubicBezTo>
                  <a:pt x="2076" y="2386"/>
                  <a:pt x="2193" y="2381"/>
                  <a:pt x="2309" y="2372"/>
                </a:cubicBezTo>
                <a:cubicBezTo>
                  <a:pt x="2759" y="2334"/>
                  <a:pt x="3171" y="2198"/>
                  <a:pt x="3608" y="2109"/>
                </a:cubicBezTo>
                <a:cubicBezTo>
                  <a:pt x="3986" y="2032"/>
                  <a:pt x="4363" y="1969"/>
                  <a:pt x="4750" y="1922"/>
                </a:cubicBezTo>
                <a:cubicBezTo>
                  <a:pt x="4996" y="1892"/>
                  <a:pt x="5246" y="1867"/>
                  <a:pt x="5497" y="1854"/>
                </a:cubicBezTo>
                <a:cubicBezTo>
                  <a:pt x="5668" y="1834"/>
                  <a:pt x="5837" y="1824"/>
                  <a:pt x="6004" y="1824"/>
                </a:cubicBezTo>
                <a:cubicBezTo>
                  <a:pt x="7560" y="1824"/>
                  <a:pt x="8936" y="2640"/>
                  <a:pt x="10492" y="2843"/>
                </a:cubicBezTo>
                <a:cubicBezTo>
                  <a:pt x="10603" y="2857"/>
                  <a:pt x="10713" y="2864"/>
                  <a:pt x="10820" y="2864"/>
                </a:cubicBezTo>
                <a:cubicBezTo>
                  <a:pt x="11952" y="2864"/>
                  <a:pt x="12892" y="2114"/>
                  <a:pt x="13854" y="1587"/>
                </a:cubicBezTo>
                <a:cubicBezTo>
                  <a:pt x="13875" y="1574"/>
                  <a:pt x="13892" y="1566"/>
                  <a:pt x="13913" y="1553"/>
                </a:cubicBezTo>
                <a:cubicBezTo>
                  <a:pt x="14325" y="1332"/>
                  <a:pt x="14749" y="1141"/>
                  <a:pt x="15225" y="1039"/>
                </a:cubicBezTo>
                <a:cubicBezTo>
                  <a:pt x="15475" y="984"/>
                  <a:pt x="15730" y="942"/>
                  <a:pt x="15980" y="912"/>
                </a:cubicBezTo>
                <a:cubicBezTo>
                  <a:pt x="16253" y="879"/>
                  <a:pt x="16527" y="863"/>
                  <a:pt x="16801" y="863"/>
                </a:cubicBezTo>
                <a:cubicBezTo>
                  <a:pt x="17414" y="863"/>
                  <a:pt x="18025" y="946"/>
                  <a:pt x="18612" y="1116"/>
                </a:cubicBezTo>
                <a:cubicBezTo>
                  <a:pt x="19473" y="1370"/>
                  <a:pt x="20237" y="1854"/>
                  <a:pt x="21048" y="2228"/>
                </a:cubicBezTo>
                <a:cubicBezTo>
                  <a:pt x="22271" y="2779"/>
                  <a:pt x="23574" y="3225"/>
                  <a:pt x="24923" y="3310"/>
                </a:cubicBezTo>
                <a:cubicBezTo>
                  <a:pt x="25054" y="3320"/>
                  <a:pt x="25184" y="3325"/>
                  <a:pt x="25315" y="3325"/>
                </a:cubicBezTo>
                <a:cubicBezTo>
                  <a:pt x="25524" y="3325"/>
                  <a:pt x="25733" y="3312"/>
                  <a:pt x="25942" y="3289"/>
                </a:cubicBezTo>
                <a:cubicBezTo>
                  <a:pt x="26481" y="3229"/>
                  <a:pt x="27003" y="3068"/>
                  <a:pt x="27521" y="2915"/>
                </a:cubicBezTo>
                <a:cubicBezTo>
                  <a:pt x="27695" y="2864"/>
                  <a:pt x="27865" y="2818"/>
                  <a:pt x="28039" y="2779"/>
                </a:cubicBezTo>
                <a:cubicBezTo>
                  <a:pt x="28874" y="2587"/>
                  <a:pt x="29735" y="2521"/>
                  <a:pt x="30594" y="2521"/>
                </a:cubicBezTo>
                <a:cubicBezTo>
                  <a:pt x="30721" y="2521"/>
                  <a:pt x="30849" y="2522"/>
                  <a:pt x="30976" y="2525"/>
                </a:cubicBezTo>
                <a:lnTo>
                  <a:pt x="31095" y="2525"/>
                </a:lnTo>
                <a:cubicBezTo>
                  <a:pt x="31782" y="2546"/>
                  <a:pt x="32470" y="2597"/>
                  <a:pt x="33157" y="2656"/>
                </a:cubicBezTo>
                <a:cubicBezTo>
                  <a:pt x="33416" y="2678"/>
                  <a:pt x="33675" y="2707"/>
                  <a:pt x="33934" y="2712"/>
                </a:cubicBezTo>
                <a:cubicBezTo>
                  <a:pt x="34197" y="2712"/>
                  <a:pt x="34460" y="2669"/>
                  <a:pt x="34724" y="2631"/>
                </a:cubicBezTo>
                <a:cubicBezTo>
                  <a:pt x="35063" y="2576"/>
                  <a:pt x="35403" y="2508"/>
                  <a:pt x="35742" y="2431"/>
                </a:cubicBezTo>
                <a:cubicBezTo>
                  <a:pt x="35904" y="2397"/>
                  <a:pt x="36061" y="2355"/>
                  <a:pt x="36222" y="2317"/>
                </a:cubicBezTo>
                <a:cubicBezTo>
                  <a:pt x="36379" y="2283"/>
                  <a:pt x="36549" y="2270"/>
                  <a:pt x="36689" y="2202"/>
                </a:cubicBezTo>
                <a:cubicBezTo>
                  <a:pt x="36701" y="2198"/>
                  <a:pt x="36710" y="2194"/>
                  <a:pt x="36718" y="2185"/>
                </a:cubicBezTo>
                <a:cubicBezTo>
                  <a:pt x="36791" y="2105"/>
                  <a:pt x="36311" y="2062"/>
                  <a:pt x="36277" y="2062"/>
                </a:cubicBezTo>
                <a:cubicBezTo>
                  <a:pt x="36247" y="2060"/>
                  <a:pt x="36217" y="2059"/>
                  <a:pt x="36188" y="2059"/>
                </a:cubicBezTo>
                <a:cubicBezTo>
                  <a:pt x="36013" y="2059"/>
                  <a:pt x="35844" y="2090"/>
                  <a:pt x="35670" y="2130"/>
                </a:cubicBezTo>
                <a:cubicBezTo>
                  <a:pt x="35356" y="2194"/>
                  <a:pt x="35042" y="2253"/>
                  <a:pt x="34728" y="2300"/>
                </a:cubicBezTo>
                <a:cubicBezTo>
                  <a:pt x="34562" y="2325"/>
                  <a:pt x="34393" y="2359"/>
                  <a:pt x="34223" y="2372"/>
                </a:cubicBezTo>
                <a:cubicBezTo>
                  <a:pt x="34177" y="2377"/>
                  <a:pt x="34130" y="2379"/>
                  <a:pt x="34084" y="2379"/>
                </a:cubicBezTo>
                <a:cubicBezTo>
                  <a:pt x="33967" y="2379"/>
                  <a:pt x="33850" y="2366"/>
                  <a:pt x="33735" y="2351"/>
                </a:cubicBezTo>
                <a:cubicBezTo>
                  <a:pt x="33370" y="2308"/>
                  <a:pt x="33005" y="2262"/>
                  <a:pt x="32640" y="2223"/>
                </a:cubicBezTo>
                <a:cubicBezTo>
                  <a:pt x="31914" y="2147"/>
                  <a:pt x="31180" y="2096"/>
                  <a:pt x="30449" y="2092"/>
                </a:cubicBezTo>
                <a:cubicBezTo>
                  <a:pt x="30419" y="2092"/>
                  <a:pt x="30388" y="2092"/>
                  <a:pt x="30358" y="2092"/>
                </a:cubicBezTo>
                <a:cubicBezTo>
                  <a:pt x="29650" y="2092"/>
                  <a:pt x="28947" y="2139"/>
                  <a:pt x="28251" y="2253"/>
                </a:cubicBezTo>
                <a:cubicBezTo>
                  <a:pt x="27831" y="2321"/>
                  <a:pt x="27415" y="2440"/>
                  <a:pt x="26990" y="2487"/>
                </a:cubicBezTo>
                <a:cubicBezTo>
                  <a:pt x="26791" y="2510"/>
                  <a:pt x="26587" y="2519"/>
                  <a:pt x="26383" y="2519"/>
                </a:cubicBezTo>
                <a:cubicBezTo>
                  <a:pt x="26180" y="2519"/>
                  <a:pt x="25976" y="2510"/>
                  <a:pt x="25776" y="2495"/>
                </a:cubicBezTo>
                <a:cubicBezTo>
                  <a:pt x="23930" y="2359"/>
                  <a:pt x="22292" y="1273"/>
                  <a:pt x="20594" y="628"/>
                </a:cubicBezTo>
                <a:cubicBezTo>
                  <a:pt x="20530" y="606"/>
                  <a:pt x="20467" y="581"/>
                  <a:pt x="20403" y="560"/>
                </a:cubicBezTo>
                <a:cubicBezTo>
                  <a:pt x="20208" y="479"/>
                  <a:pt x="20008" y="407"/>
                  <a:pt x="19809" y="343"/>
                </a:cubicBezTo>
                <a:cubicBezTo>
                  <a:pt x="19050" y="104"/>
                  <a:pt x="18280" y="1"/>
                  <a:pt x="17510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title" hasCustomPrompt="1"/>
          </p:nvPr>
        </p:nvSpPr>
        <p:spPr>
          <a:xfrm rot="-841090">
            <a:off x="687697" y="1220624"/>
            <a:ext cx="922678" cy="640294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5" name="Google Shape;1095;p13"/>
          <p:cNvSpPr txBox="1">
            <a:spLocks noGrp="1"/>
          </p:cNvSpPr>
          <p:nvPr>
            <p:ph type="subTitle" idx="1"/>
          </p:nvPr>
        </p:nvSpPr>
        <p:spPr>
          <a:xfrm>
            <a:off x="1576297" y="22833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ctrTitle" idx="2"/>
          </p:nvPr>
        </p:nvSpPr>
        <p:spPr>
          <a:xfrm rot="72464" flipH="1">
            <a:off x="2159173" y="439308"/>
            <a:ext cx="4825072" cy="920600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ctrTitle" idx="3"/>
          </p:nvPr>
        </p:nvSpPr>
        <p:spPr>
          <a:xfrm rot="-72382">
            <a:off x="1610388" y="16709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4"/>
          </p:nvPr>
        </p:nvSpPr>
        <p:spPr>
          <a:xfrm>
            <a:off x="5136847" y="22833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ctrTitle" idx="5"/>
          </p:nvPr>
        </p:nvSpPr>
        <p:spPr>
          <a:xfrm rot="72382" flipH="1">
            <a:off x="5170938" y="16709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0" name="Google Shape;1100;p13"/>
          <p:cNvSpPr txBox="1">
            <a:spLocks noGrp="1"/>
          </p:cNvSpPr>
          <p:nvPr>
            <p:ph type="subTitle" idx="6"/>
          </p:nvPr>
        </p:nvSpPr>
        <p:spPr>
          <a:xfrm>
            <a:off x="1576297" y="39028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ctrTitle" idx="7"/>
          </p:nvPr>
        </p:nvSpPr>
        <p:spPr>
          <a:xfrm rot="72382" flipH="1">
            <a:off x="1610388" y="32904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2" name="Google Shape;1102;p13"/>
          <p:cNvSpPr txBox="1">
            <a:spLocks noGrp="1"/>
          </p:cNvSpPr>
          <p:nvPr>
            <p:ph type="subTitle" idx="8"/>
          </p:nvPr>
        </p:nvSpPr>
        <p:spPr>
          <a:xfrm>
            <a:off x="5136847" y="39028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3"/>
          <p:cNvSpPr txBox="1">
            <a:spLocks noGrp="1"/>
          </p:cNvSpPr>
          <p:nvPr>
            <p:ph type="ctrTitle" idx="9"/>
          </p:nvPr>
        </p:nvSpPr>
        <p:spPr>
          <a:xfrm rot="-72382">
            <a:off x="5170938" y="32904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title" idx="13" hasCustomPrompt="1"/>
          </p:nvPr>
        </p:nvSpPr>
        <p:spPr>
          <a:xfrm rot="605594">
            <a:off x="7518487" y="1276292"/>
            <a:ext cx="922679" cy="640261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5" name="Google Shape;1105;p13"/>
          <p:cNvSpPr txBox="1">
            <a:spLocks noGrp="1"/>
          </p:cNvSpPr>
          <p:nvPr>
            <p:ph type="title" idx="14" hasCustomPrompt="1"/>
          </p:nvPr>
        </p:nvSpPr>
        <p:spPr>
          <a:xfrm rot="-841090">
            <a:off x="439626" y="3082445"/>
            <a:ext cx="922678" cy="640294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6" name="Google Shape;1106;p13"/>
          <p:cNvSpPr txBox="1">
            <a:spLocks noGrp="1"/>
          </p:cNvSpPr>
          <p:nvPr>
            <p:ph type="title" idx="15" hasCustomPrompt="1"/>
          </p:nvPr>
        </p:nvSpPr>
        <p:spPr>
          <a:xfrm rot="669388">
            <a:off x="7774477" y="3333467"/>
            <a:ext cx="922534" cy="640360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335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0"/>
          <p:cNvSpPr/>
          <p:nvPr/>
        </p:nvSpPr>
        <p:spPr>
          <a:xfrm>
            <a:off x="-597928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4" name="Google Shape;1774;p20"/>
          <p:cNvSpPr/>
          <p:nvPr/>
        </p:nvSpPr>
        <p:spPr>
          <a:xfrm>
            <a:off x="2157222" y="221230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5" name="Google Shape;1775;p20"/>
          <p:cNvSpPr/>
          <p:nvPr/>
        </p:nvSpPr>
        <p:spPr>
          <a:xfrm>
            <a:off x="2635510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6" name="Google Shape;1776;p20"/>
          <p:cNvSpPr/>
          <p:nvPr/>
        </p:nvSpPr>
        <p:spPr>
          <a:xfrm>
            <a:off x="-761043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7" name="Google Shape;1777;p20"/>
          <p:cNvSpPr/>
          <p:nvPr/>
        </p:nvSpPr>
        <p:spPr>
          <a:xfrm>
            <a:off x="-106068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8" name="Google Shape;1778;p20"/>
          <p:cNvSpPr/>
          <p:nvPr/>
        </p:nvSpPr>
        <p:spPr>
          <a:xfrm rot="-290711">
            <a:off x="-767308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9" name="Google Shape;1779;p20"/>
          <p:cNvSpPr/>
          <p:nvPr/>
        </p:nvSpPr>
        <p:spPr>
          <a:xfrm rot="35273">
            <a:off x="-803038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80" name="Google Shape;1780;p20"/>
          <p:cNvGrpSpPr/>
          <p:nvPr/>
        </p:nvGrpSpPr>
        <p:grpSpPr>
          <a:xfrm>
            <a:off x="7680045" y="2732174"/>
            <a:ext cx="1939581" cy="2493344"/>
            <a:chOff x="7251969" y="2684746"/>
            <a:chExt cx="1973727" cy="2536980"/>
          </a:xfrm>
        </p:grpSpPr>
        <p:sp>
          <p:nvSpPr>
            <p:cNvPr id="1781" name="Google Shape;1781;p20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20" name="Google Shape;1820;p20"/>
          <p:cNvGrpSpPr/>
          <p:nvPr/>
        </p:nvGrpSpPr>
        <p:grpSpPr>
          <a:xfrm>
            <a:off x="-1291787" y="3737289"/>
            <a:ext cx="3448998" cy="1547010"/>
            <a:chOff x="-961186" y="3737289"/>
            <a:chExt cx="3448998" cy="1547010"/>
          </a:xfrm>
        </p:grpSpPr>
        <p:grpSp>
          <p:nvGrpSpPr>
            <p:cNvPr id="1821" name="Google Shape;1821;p20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822" name="Google Shape;1822;p20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823" name="Google Shape;1823;p20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824" name="Google Shape;1824;p20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25" name="Google Shape;1825;p20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26" name="Google Shape;1826;p20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27" name="Google Shape;1827;p20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28" name="Google Shape;1828;p20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29" name="Google Shape;1829;p20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0" name="Google Shape;1830;p20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1" name="Google Shape;1831;p20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2" name="Google Shape;1832;p20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3" name="Google Shape;1833;p20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4" name="Google Shape;1834;p20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5" name="Google Shape;1835;p20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6" name="Google Shape;1836;p20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837" name="Google Shape;1837;p20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8" name="Google Shape;1838;p20"/>
          <p:cNvGrpSpPr/>
          <p:nvPr/>
        </p:nvGrpSpPr>
        <p:grpSpPr>
          <a:xfrm>
            <a:off x="1184414" y="1979816"/>
            <a:ext cx="255902" cy="1874920"/>
            <a:chOff x="-3200841" y="3196752"/>
            <a:chExt cx="229426" cy="1680940"/>
          </a:xfrm>
        </p:grpSpPr>
        <p:sp>
          <p:nvSpPr>
            <p:cNvPr id="1839" name="Google Shape;1839;p20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45" name="Google Shape;1845;p20"/>
          <p:cNvGrpSpPr/>
          <p:nvPr/>
        </p:nvGrpSpPr>
        <p:grpSpPr>
          <a:xfrm rot="414236" flipH="1">
            <a:off x="157672" y="2477469"/>
            <a:ext cx="1606167" cy="2720164"/>
            <a:chOff x="381928" y="2783168"/>
            <a:chExt cx="1212748" cy="2053879"/>
          </a:xfrm>
        </p:grpSpPr>
        <p:sp>
          <p:nvSpPr>
            <p:cNvPr id="1846" name="Google Shape;1846;p20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999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21"/>
          <p:cNvSpPr/>
          <p:nvPr/>
        </p:nvSpPr>
        <p:spPr>
          <a:xfrm flipH="1">
            <a:off x="4877639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3" name="Google Shape;1883;p21"/>
          <p:cNvSpPr/>
          <p:nvPr/>
        </p:nvSpPr>
        <p:spPr>
          <a:xfrm>
            <a:off x="-2239243" y="257175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4" name="Google Shape;1884;p21"/>
          <p:cNvSpPr/>
          <p:nvPr/>
        </p:nvSpPr>
        <p:spPr>
          <a:xfrm flipH="1">
            <a:off x="-1895931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5" name="Google Shape;1885;p21"/>
          <p:cNvSpPr/>
          <p:nvPr/>
        </p:nvSpPr>
        <p:spPr>
          <a:xfrm flipH="1">
            <a:off x="-1039726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6" name="Google Shape;1886;p21"/>
          <p:cNvSpPr/>
          <p:nvPr/>
        </p:nvSpPr>
        <p:spPr>
          <a:xfrm flipH="1">
            <a:off x="-99849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7" name="Google Shape;1887;p21"/>
          <p:cNvSpPr/>
          <p:nvPr/>
        </p:nvSpPr>
        <p:spPr>
          <a:xfrm rot="290711" flipH="1">
            <a:off x="-1033401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8" name="Google Shape;1888;p21"/>
          <p:cNvSpPr/>
          <p:nvPr/>
        </p:nvSpPr>
        <p:spPr>
          <a:xfrm rot="-35273" flipH="1">
            <a:off x="-997639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9" name="Google Shape;1889;p21"/>
          <p:cNvSpPr/>
          <p:nvPr/>
        </p:nvSpPr>
        <p:spPr>
          <a:xfrm>
            <a:off x="8127835" y="5057881"/>
            <a:ext cx="268044" cy="79548"/>
          </a:xfrm>
          <a:custGeom>
            <a:avLst/>
            <a:gdLst/>
            <a:ahLst/>
            <a:cxnLst/>
            <a:rect l="l" t="t" r="r" b="b"/>
            <a:pathLst>
              <a:path w="2170" h="644" extrusionOk="0">
                <a:moveTo>
                  <a:pt x="2115" y="1"/>
                </a:moveTo>
                <a:cubicBezTo>
                  <a:pt x="2111" y="1"/>
                  <a:pt x="2106" y="1"/>
                  <a:pt x="2102" y="3"/>
                </a:cubicBezTo>
                <a:lnTo>
                  <a:pt x="1" y="644"/>
                </a:lnTo>
                <a:lnTo>
                  <a:pt x="328" y="644"/>
                </a:lnTo>
                <a:lnTo>
                  <a:pt x="2129" y="93"/>
                </a:lnTo>
                <a:cubicBezTo>
                  <a:pt x="2153" y="86"/>
                  <a:pt x="2170" y="61"/>
                  <a:pt x="2163" y="37"/>
                </a:cubicBezTo>
                <a:cubicBezTo>
                  <a:pt x="2155" y="17"/>
                  <a:pt x="2135" y="1"/>
                  <a:pt x="2115" y="1"/>
                </a:cubicBezTo>
                <a:close/>
              </a:path>
            </a:pathLst>
          </a:custGeom>
          <a:solidFill>
            <a:srgbClr val="424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0" name="Google Shape;1890;p21"/>
          <p:cNvSpPr/>
          <p:nvPr/>
        </p:nvSpPr>
        <p:spPr>
          <a:xfrm>
            <a:off x="7444881" y="5057264"/>
            <a:ext cx="951000" cy="297566"/>
          </a:xfrm>
          <a:custGeom>
            <a:avLst/>
            <a:gdLst/>
            <a:ahLst/>
            <a:cxnLst/>
            <a:rect l="l" t="t" r="r" b="b"/>
            <a:pathLst>
              <a:path w="7699" h="2409" extrusionOk="0">
                <a:moveTo>
                  <a:pt x="7644" y="0"/>
                </a:moveTo>
                <a:cubicBezTo>
                  <a:pt x="7639" y="0"/>
                  <a:pt x="7635" y="1"/>
                  <a:pt x="7631" y="2"/>
                </a:cubicBezTo>
                <a:lnTo>
                  <a:pt x="1" y="2409"/>
                </a:lnTo>
                <a:lnTo>
                  <a:pt x="316" y="2409"/>
                </a:lnTo>
                <a:lnTo>
                  <a:pt x="7658" y="97"/>
                </a:lnTo>
                <a:cubicBezTo>
                  <a:pt x="7682" y="87"/>
                  <a:pt x="7699" y="60"/>
                  <a:pt x="7692" y="36"/>
                </a:cubicBezTo>
                <a:cubicBezTo>
                  <a:pt x="7683" y="14"/>
                  <a:pt x="7664" y="0"/>
                  <a:pt x="76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91" name="Google Shape;1891;p21"/>
          <p:cNvGrpSpPr/>
          <p:nvPr/>
        </p:nvGrpSpPr>
        <p:grpSpPr>
          <a:xfrm flipH="1">
            <a:off x="7706205" y="3197741"/>
            <a:ext cx="255902" cy="1874920"/>
            <a:chOff x="-3200841" y="3196752"/>
            <a:chExt cx="229426" cy="1680940"/>
          </a:xfrm>
        </p:grpSpPr>
        <p:sp>
          <p:nvSpPr>
            <p:cNvPr id="1892" name="Google Shape;1892;p21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98" name="Google Shape;1898;p21"/>
          <p:cNvGrpSpPr/>
          <p:nvPr/>
        </p:nvGrpSpPr>
        <p:grpSpPr>
          <a:xfrm flipH="1">
            <a:off x="-134895" y="2795559"/>
            <a:ext cx="1840895" cy="2366241"/>
            <a:chOff x="7251969" y="2684746"/>
            <a:chExt cx="1973727" cy="2536980"/>
          </a:xfrm>
        </p:grpSpPr>
        <p:sp>
          <p:nvSpPr>
            <p:cNvPr id="1899" name="Google Shape;1899;p21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38" name="Google Shape;1938;p21"/>
          <p:cNvGrpSpPr/>
          <p:nvPr/>
        </p:nvGrpSpPr>
        <p:grpSpPr>
          <a:xfrm flipH="1">
            <a:off x="6775476" y="3737289"/>
            <a:ext cx="3448998" cy="1547010"/>
            <a:chOff x="-961186" y="3737289"/>
            <a:chExt cx="3448998" cy="1547010"/>
          </a:xfrm>
        </p:grpSpPr>
        <p:grpSp>
          <p:nvGrpSpPr>
            <p:cNvPr id="1939" name="Google Shape;1939;p21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940" name="Google Shape;1940;p21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941" name="Google Shape;1941;p21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942" name="Google Shape;1942;p21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3" name="Google Shape;1943;p21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4" name="Google Shape;1944;p21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5" name="Google Shape;1945;p21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6" name="Google Shape;1946;p21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7" name="Google Shape;1947;p21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8" name="Google Shape;1948;p21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9" name="Google Shape;1949;p21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50" name="Google Shape;1950;p21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51" name="Google Shape;1951;p21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52" name="Google Shape;1952;p21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53" name="Google Shape;1953;p21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54" name="Google Shape;1954;p21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955" name="Google Shape;1955;p21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56" name="Google Shape;1956;p21"/>
          <p:cNvGrpSpPr/>
          <p:nvPr/>
        </p:nvGrpSpPr>
        <p:grpSpPr>
          <a:xfrm flipH="1">
            <a:off x="7585793" y="2163552"/>
            <a:ext cx="1606163" cy="2720157"/>
            <a:chOff x="381928" y="2783168"/>
            <a:chExt cx="1212748" cy="2053879"/>
          </a:xfrm>
        </p:grpSpPr>
        <p:sp>
          <p:nvSpPr>
            <p:cNvPr id="1957" name="Google Shape;1957;p21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2" name="Google Shape;1992;p21"/>
          <p:cNvGrpSpPr/>
          <p:nvPr/>
        </p:nvGrpSpPr>
        <p:grpSpPr>
          <a:xfrm flipH="1">
            <a:off x="6209280" y="4268363"/>
            <a:ext cx="3334980" cy="1481629"/>
            <a:chOff x="-462037" y="4426274"/>
            <a:chExt cx="3455580" cy="1535208"/>
          </a:xfrm>
        </p:grpSpPr>
        <p:sp>
          <p:nvSpPr>
            <p:cNvPr id="1993" name="Google Shape;1993;p21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412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2"/>
          <p:cNvSpPr/>
          <p:nvPr/>
        </p:nvSpPr>
        <p:spPr>
          <a:xfrm flipH="1">
            <a:off x="-3742" y="0"/>
            <a:ext cx="9144000" cy="5143500"/>
          </a:xfrm>
          <a:prstGeom prst="rect">
            <a:avLst/>
          </a:prstGeom>
          <a:gradFill>
            <a:gsLst>
              <a:gs pos="0">
                <a:srgbClr val="207EEE">
                  <a:alpha val="0"/>
                </a:srgbClr>
              </a:gs>
              <a:gs pos="100000">
                <a:srgbClr val="73E7D7">
                  <a:alpha val="39215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3" name="Google Shape;2013;p22"/>
          <p:cNvSpPr/>
          <p:nvPr/>
        </p:nvSpPr>
        <p:spPr>
          <a:xfrm>
            <a:off x="4223748" y="282774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4" name="Google Shape;2014;p22"/>
          <p:cNvSpPr/>
          <p:nvPr/>
        </p:nvSpPr>
        <p:spPr>
          <a:xfrm rot="-675294">
            <a:off x="1261572" y="3691111"/>
            <a:ext cx="10914973" cy="2515266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5" name="Google Shape;2015;p22"/>
          <p:cNvSpPr/>
          <p:nvPr/>
        </p:nvSpPr>
        <p:spPr>
          <a:xfrm rot="-675283">
            <a:off x="1789421" y="3427781"/>
            <a:ext cx="9320072" cy="179237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6" name="Google Shape;2016;p22"/>
          <p:cNvSpPr/>
          <p:nvPr/>
        </p:nvSpPr>
        <p:spPr>
          <a:xfrm rot="-965970">
            <a:off x="1330313" y="4068717"/>
            <a:ext cx="10914882" cy="2515245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7" name="Google Shape;2017;p22"/>
          <p:cNvSpPr/>
          <p:nvPr/>
        </p:nvSpPr>
        <p:spPr>
          <a:xfrm rot="-640014">
            <a:off x="1325781" y="4228977"/>
            <a:ext cx="10914871" cy="251524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18" name="Google Shape;2018;p22"/>
          <p:cNvGrpSpPr/>
          <p:nvPr/>
        </p:nvGrpSpPr>
        <p:grpSpPr>
          <a:xfrm>
            <a:off x="439858" y="2827741"/>
            <a:ext cx="255902" cy="1874920"/>
            <a:chOff x="-3200841" y="3196752"/>
            <a:chExt cx="229426" cy="1680940"/>
          </a:xfrm>
        </p:grpSpPr>
        <p:sp>
          <p:nvSpPr>
            <p:cNvPr id="2019" name="Google Shape;2019;p22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25" name="Google Shape;2025;p22"/>
          <p:cNvGrpSpPr/>
          <p:nvPr/>
        </p:nvGrpSpPr>
        <p:grpSpPr>
          <a:xfrm rot="-502746">
            <a:off x="442290" y="3234385"/>
            <a:ext cx="1606209" cy="2720235"/>
            <a:chOff x="381928" y="2783168"/>
            <a:chExt cx="1212748" cy="2053879"/>
          </a:xfrm>
        </p:grpSpPr>
        <p:sp>
          <p:nvSpPr>
            <p:cNvPr id="2026" name="Google Shape;2026;p22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61" name="Google Shape;2061;p22"/>
          <p:cNvGrpSpPr/>
          <p:nvPr/>
        </p:nvGrpSpPr>
        <p:grpSpPr>
          <a:xfrm>
            <a:off x="-1460374" y="3867764"/>
            <a:ext cx="3448998" cy="1547010"/>
            <a:chOff x="-961186" y="3737289"/>
            <a:chExt cx="3448998" cy="1547010"/>
          </a:xfrm>
        </p:grpSpPr>
        <p:grpSp>
          <p:nvGrpSpPr>
            <p:cNvPr id="2062" name="Google Shape;2062;p22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2063" name="Google Shape;2063;p22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064" name="Google Shape;2064;p22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2065" name="Google Shape;2065;p22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66" name="Google Shape;2066;p22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67" name="Google Shape;2067;p22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68" name="Google Shape;2068;p22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69" name="Google Shape;2069;p22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0" name="Google Shape;2070;p22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1" name="Google Shape;2071;p22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2" name="Google Shape;2072;p22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3" name="Google Shape;2073;p22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4" name="Google Shape;2074;p22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5" name="Google Shape;2075;p22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6" name="Google Shape;2076;p22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77" name="Google Shape;2077;p22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078" name="Google Shape;2078;p22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79" name="Google Shape;2079;p22"/>
          <p:cNvGrpSpPr/>
          <p:nvPr/>
        </p:nvGrpSpPr>
        <p:grpSpPr>
          <a:xfrm>
            <a:off x="263935" y="4331213"/>
            <a:ext cx="3334980" cy="1481629"/>
            <a:chOff x="-462037" y="4426274"/>
            <a:chExt cx="3455580" cy="1535208"/>
          </a:xfrm>
        </p:grpSpPr>
        <p:sp>
          <p:nvSpPr>
            <p:cNvPr id="2080" name="Google Shape;2080;p22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583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3"/>
          <p:cNvSpPr/>
          <p:nvPr/>
        </p:nvSpPr>
        <p:spPr>
          <a:xfrm>
            <a:off x="2526515" y="4009883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3"/>
          <p:cNvSpPr/>
          <p:nvPr/>
        </p:nvSpPr>
        <p:spPr>
          <a:xfrm>
            <a:off x="4385216" y="305284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3"/>
          <p:cNvSpPr/>
          <p:nvPr/>
        </p:nvSpPr>
        <p:spPr>
          <a:xfrm rot="-675294">
            <a:off x="1423040" y="3916211"/>
            <a:ext cx="10914973" cy="2515266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3"/>
          <p:cNvSpPr/>
          <p:nvPr/>
        </p:nvSpPr>
        <p:spPr>
          <a:xfrm rot="-675283">
            <a:off x="1950889" y="3652881"/>
            <a:ext cx="9320072" cy="179237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3"/>
          <p:cNvSpPr/>
          <p:nvPr/>
        </p:nvSpPr>
        <p:spPr>
          <a:xfrm rot="-965970">
            <a:off x="1491782" y="4293817"/>
            <a:ext cx="10914882" cy="2515245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3"/>
          <p:cNvSpPr/>
          <p:nvPr/>
        </p:nvSpPr>
        <p:spPr>
          <a:xfrm rot="-640014">
            <a:off x="1487250" y="4454077"/>
            <a:ext cx="10914871" cy="251524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2" name="Google Shape;1012;p13"/>
          <p:cNvGrpSpPr/>
          <p:nvPr/>
        </p:nvGrpSpPr>
        <p:grpSpPr>
          <a:xfrm>
            <a:off x="3393440" y="3392777"/>
            <a:ext cx="1606163" cy="2720157"/>
            <a:chOff x="381928" y="2783168"/>
            <a:chExt cx="1212748" cy="2053879"/>
          </a:xfrm>
        </p:grpSpPr>
        <p:sp>
          <p:nvSpPr>
            <p:cNvPr id="1013" name="Google Shape;1013;p13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13"/>
          <p:cNvGrpSpPr/>
          <p:nvPr/>
        </p:nvGrpSpPr>
        <p:grpSpPr>
          <a:xfrm>
            <a:off x="727376" y="3735741"/>
            <a:ext cx="255902" cy="1874920"/>
            <a:chOff x="-3200841" y="3196752"/>
            <a:chExt cx="229426" cy="1680940"/>
          </a:xfrm>
        </p:grpSpPr>
        <p:sp>
          <p:nvSpPr>
            <p:cNvPr id="1049" name="Google Shape;1049;p13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13"/>
          <p:cNvGrpSpPr/>
          <p:nvPr/>
        </p:nvGrpSpPr>
        <p:grpSpPr>
          <a:xfrm>
            <a:off x="-1298901" y="4092864"/>
            <a:ext cx="3448998" cy="1547010"/>
            <a:chOff x="-961186" y="3737289"/>
            <a:chExt cx="3448998" cy="1547010"/>
          </a:xfrm>
        </p:grpSpPr>
        <p:grpSp>
          <p:nvGrpSpPr>
            <p:cNvPr id="1056" name="Google Shape;1056;p13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057" name="Google Shape;1057;p13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13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059" name="Google Shape;1059;p13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13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13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13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13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13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13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13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13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13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13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13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13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72" name="Google Shape;1072;p13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13"/>
          <p:cNvGrpSpPr/>
          <p:nvPr/>
        </p:nvGrpSpPr>
        <p:grpSpPr>
          <a:xfrm>
            <a:off x="-812159" y="4556313"/>
            <a:ext cx="3334980" cy="1481629"/>
            <a:chOff x="-462037" y="4426274"/>
            <a:chExt cx="3455580" cy="1535208"/>
          </a:xfrm>
        </p:grpSpPr>
        <p:sp>
          <p:nvSpPr>
            <p:cNvPr id="1074" name="Google Shape;1074;p13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13"/>
          <p:cNvSpPr/>
          <p:nvPr/>
        </p:nvSpPr>
        <p:spPr>
          <a:xfrm flipH="1">
            <a:off x="4738965" y="706588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3"/>
          <p:cNvSpPr/>
          <p:nvPr/>
        </p:nvSpPr>
        <p:spPr>
          <a:xfrm>
            <a:off x="-3953200" y="1540088"/>
            <a:ext cx="10559569" cy="954325"/>
          </a:xfrm>
          <a:custGeom>
            <a:avLst/>
            <a:gdLst/>
            <a:ahLst/>
            <a:cxnLst/>
            <a:rect l="l" t="t" r="r" b="b"/>
            <a:pathLst>
              <a:path w="36791" h="3325" extrusionOk="0">
                <a:moveTo>
                  <a:pt x="17510" y="1"/>
                </a:moveTo>
                <a:cubicBezTo>
                  <a:pt x="17065" y="1"/>
                  <a:pt x="16620" y="35"/>
                  <a:pt x="16176" y="97"/>
                </a:cubicBezTo>
                <a:cubicBezTo>
                  <a:pt x="15904" y="131"/>
                  <a:pt x="15637" y="178"/>
                  <a:pt x="15365" y="237"/>
                </a:cubicBezTo>
                <a:cubicBezTo>
                  <a:pt x="14720" y="373"/>
                  <a:pt x="14138" y="619"/>
                  <a:pt x="13578" y="925"/>
                </a:cubicBezTo>
                <a:cubicBezTo>
                  <a:pt x="13438" y="997"/>
                  <a:pt x="13298" y="1077"/>
                  <a:pt x="13158" y="1162"/>
                </a:cubicBezTo>
                <a:cubicBezTo>
                  <a:pt x="12564" y="1546"/>
                  <a:pt x="11845" y="1842"/>
                  <a:pt x="11136" y="1842"/>
                </a:cubicBezTo>
                <a:cubicBezTo>
                  <a:pt x="10816" y="1842"/>
                  <a:pt x="10499" y="1782"/>
                  <a:pt x="10195" y="1642"/>
                </a:cubicBezTo>
                <a:cubicBezTo>
                  <a:pt x="9588" y="1362"/>
                  <a:pt x="8956" y="1111"/>
                  <a:pt x="8332" y="869"/>
                </a:cubicBezTo>
                <a:cubicBezTo>
                  <a:pt x="7691" y="623"/>
                  <a:pt x="7029" y="411"/>
                  <a:pt x="6346" y="339"/>
                </a:cubicBezTo>
                <a:cubicBezTo>
                  <a:pt x="6068" y="311"/>
                  <a:pt x="5790" y="298"/>
                  <a:pt x="5513" y="298"/>
                </a:cubicBezTo>
                <a:cubicBezTo>
                  <a:pt x="5044" y="298"/>
                  <a:pt x="4575" y="334"/>
                  <a:pt x="4109" y="390"/>
                </a:cubicBezTo>
                <a:cubicBezTo>
                  <a:pt x="3387" y="479"/>
                  <a:pt x="2657" y="589"/>
                  <a:pt x="1953" y="763"/>
                </a:cubicBezTo>
                <a:cubicBezTo>
                  <a:pt x="1643" y="840"/>
                  <a:pt x="1337" y="925"/>
                  <a:pt x="1036" y="1022"/>
                </a:cubicBezTo>
                <a:cubicBezTo>
                  <a:pt x="891" y="1069"/>
                  <a:pt x="747" y="1120"/>
                  <a:pt x="607" y="1175"/>
                </a:cubicBezTo>
                <a:cubicBezTo>
                  <a:pt x="480" y="1218"/>
                  <a:pt x="301" y="1256"/>
                  <a:pt x="200" y="1341"/>
                </a:cubicBezTo>
                <a:cubicBezTo>
                  <a:pt x="0" y="1506"/>
                  <a:pt x="136" y="1795"/>
                  <a:pt x="285" y="1939"/>
                </a:cubicBezTo>
                <a:cubicBezTo>
                  <a:pt x="378" y="2028"/>
                  <a:pt x="497" y="2100"/>
                  <a:pt x="594" y="2139"/>
                </a:cubicBezTo>
                <a:cubicBezTo>
                  <a:pt x="1017" y="2311"/>
                  <a:pt x="1493" y="2386"/>
                  <a:pt x="1957" y="2386"/>
                </a:cubicBezTo>
                <a:cubicBezTo>
                  <a:pt x="2076" y="2386"/>
                  <a:pt x="2193" y="2381"/>
                  <a:pt x="2309" y="2372"/>
                </a:cubicBezTo>
                <a:cubicBezTo>
                  <a:pt x="2759" y="2334"/>
                  <a:pt x="3171" y="2198"/>
                  <a:pt x="3608" y="2109"/>
                </a:cubicBezTo>
                <a:cubicBezTo>
                  <a:pt x="3986" y="2032"/>
                  <a:pt x="4363" y="1969"/>
                  <a:pt x="4750" y="1922"/>
                </a:cubicBezTo>
                <a:cubicBezTo>
                  <a:pt x="4996" y="1892"/>
                  <a:pt x="5246" y="1867"/>
                  <a:pt x="5497" y="1854"/>
                </a:cubicBezTo>
                <a:cubicBezTo>
                  <a:pt x="5668" y="1834"/>
                  <a:pt x="5837" y="1824"/>
                  <a:pt x="6004" y="1824"/>
                </a:cubicBezTo>
                <a:cubicBezTo>
                  <a:pt x="7560" y="1824"/>
                  <a:pt x="8936" y="2640"/>
                  <a:pt x="10492" y="2843"/>
                </a:cubicBezTo>
                <a:cubicBezTo>
                  <a:pt x="10603" y="2857"/>
                  <a:pt x="10713" y="2864"/>
                  <a:pt x="10820" y="2864"/>
                </a:cubicBezTo>
                <a:cubicBezTo>
                  <a:pt x="11952" y="2864"/>
                  <a:pt x="12892" y="2114"/>
                  <a:pt x="13854" y="1587"/>
                </a:cubicBezTo>
                <a:cubicBezTo>
                  <a:pt x="13875" y="1574"/>
                  <a:pt x="13892" y="1566"/>
                  <a:pt x="13913" y="1553"/>
                </a:cubicBezTo>
                <a:cubicBezTo>
                  <a:pt x="14325" y="1332"/>
                  <a:pt x="14749" y="1141"/>
                  <a:pt x="15225" y="1039"/>
                </a:cubicBezTo>
                <a:cubicBezTo>
                  <a:pt x="15475" y="984"/>
                  <a:pt x="15730" y="942"/>
                  <a:pt x="15980" y="912"/>
                </a:cubicBezTo>
                <a:cubicBezTo>
                  <a:pt x="16253" y="879"/>
                  <a:pt x="16527" y="863"/>
                  <a:pt x="16801" y="863"/>
                </a:cubicBezTo>
                <a:cubicBezTo>
                  <a:pt x="17414" y="863"/>
                  <a:pt x="18025" y="946"/>
                  <a:pt x="18612" y="1116"/>
                </a:cubicBezTo>
                <a:cubicBezTo>
                  <a:pt x="19473" y="1370"/>
                  <a:pt x="20237" y="1854"/>
                  <a:pt x="21048" y="2228"/>
                </a:cubicBezTo>
                <a:cubicBezTo>
                  <a:pt x="22271" y="2779"/>
                  <a:pt x="23574" y="3225"/>
                  <a:pt x="24923" y="3310"/>
                </a:cubicBezTo>
                <a:cubicBezTo>
                  <a:pt x="25054" y="3320"/>
                  <a:pt x="25184" y="3325"/>
                  <a:pt x="25315" y="3325"/>
                </a:cubicBezTo>
                <a:cubicBezTo>
                  <a:pt x="25524" y="3325"/>
                  <a:pt x="25733" y="3312"/>
                  <a:pt x="25942" y="3289"/>
                </a:cubicBezTo>
                <a:cubicBezTo>
                  <a:pt x="26481" y="3229"/>
                  <a:pt x="27003" y="3068"/>
                  <a:pt x="27521" y="2915"/>
                </a:cubicBezTo>
                <a:cubicBezTo>
                  <a:pt x="27695" y="2864"/>
                  <a:pt x="27865" y="2818"/>
                  <a:pt x="28039" y="2779"/>
                </a:cubicBezTo>
                <a:cubicBezTo>
                  <a:pt x="28874" y="2587"/>
                  <a:pt x="29735" y="2521"/>
                  <a:pt x="30594" y="2521"/>
                </a:cubicBezTo>
                <a:cubicBezTo>
                  <a:pt x="30721" y="2521"/>
                  <a:pt x="30849" y="2522"/>
                  <a:pt x="30976" y="2525"/>
                </a:cubicBezTo>
                <a:lnTo>
                  <a:pt x="31095" y="2525"/>
                </a:lnTo>
                <a:cubicBezTo>
                  <a:pt x="31782" y="2546"/>
                  <a:pt x="32470" y="2597"/>
                  <a:pt x="33157" y="2656"/>
                </a:cubicBezTo>
                <a:cubicBezTo>
                  <a:pt x="33416" y="2678"/>
                  <a:pt x="33675" y="2707"/>
                  <a:pt x="33934" y="2712"/>
                </a:cubicBezTo>
                <a:cubicBezTo>
                  <a:pt x="34197" y="2712"/>
                  <a:pt x="34460" y="2669"/>
                  <a:pt x="34724" y="2631"/>
                </a:cubicBezTo>
                <a:cubicBezTo>
                  <a:pt x="35063" y="2576"/>
                  <a:pt x="35403" y="2508"/>
                  <a:pt x="35742" y="2431"/>
                </a:cubicBezTo>
                <a:cubicBezTo>
                  <a:pt x="35904" y="2397"/>
                  <a:pt x="36061" y="2355"/>
                  <a:pt x="36222" y="2317"/>
                </a:cubicBezTo>
                <a:cubicBezTo>
                  <a:pt x="36379" y="2283"/>
                  <a:pt x="36549" y="2270"/>
                  <a:pt x="36689" y="2202"/>
                </a:cubicBezTo>
                <a:cubicBezTo>
                  <a:pt x="36701" y="2198"/>
                  <a:pt x="36710" y="2194"/>
                  <a:pt x="36718" y="2185"/>
                </a:cubicBezTo>
                <a:cubicBezTo>
                  <a:pt x="36791" y="2105"/>
                  <a:pt x="36311" y="2062"/>
                  <a:pt x="36277" y="2062"/>
                </a:cubicBezTo>
                <a:cubicBezTo>
                  <a:pt x="36247" y="2060"/>
                  <a:pt x="36217" y="2059"/>
                  <a:pt x="36188" y="2059"/>
                </a:cubicBezTo>
                <a:cubicBezTo>
                  <a:pt x="36013" y="2059"/>
                  <a:pt x="35844" y="2090"/>
                  <a:pt x="35670" y="2130"/>
                </a:cubicBezTo>
                <a:cubicBezTo>
                  <a:pt x="35356" y="2194"/>
                  <a:pt x="35042" y="2253"/>
                  <a:pt x="34728" y="2300"/>
                </a:cubicBezTo>
                <a:cubicBezTo>
                  <a:pt x="34562" y="2325"/>
                  <a:pt x="34393" y="2359"/>
                  <a:pt x="34223" y="2372"/>
                </a:cubicBezTo>
                <a:cubicBezTo>
                  <a:pt x="34177" y="2377"/>
                  <a:pt x="34130" y="2379"/>
                  <a:pt x="34084" y="2379"/>
                </a:cubicBezTo>
                <a:cubicBezTo>
                  <a:pt x="33967" y="2379"/>
                  <a:pt x="33850" y="2366"/>
                  <a:pt x="33735" y="2351"/>
                </a:cubicBezTo>
                <a:cubicBezTo>
                  <a:pt x="33370" y="2308"/>
                  <a:pt x="33005" y="2262"/>
                  <a:pt x="32640" y="2223"/>
                </a:cubicBezTo>
                <a:cubicBezTo>
                  <a:pt x="31914" y="2147"/>
                  <a:pt x="31180" y="2096"/>
                  <a:pt x="30449" y="2092"/>
                </a:cubicBezTo>
                <a:cubicBezTo>
                  <a:pt x="30419" y="2092"/>
                  <a:pt x="30388" y="2092"/>
                  <a:pt x="30358" y="2092"/>
                </a:cubicBezTo>
                <a:cubicBezTo>
                  <a:pt x="29650" y="2092"/>
                  <a:pt x="28947" y="2139"/>
                  <a:pt x="28251" y="2253"/>
                </a:cubicBezTo>
                <a:cubicBezTo>
                  <a:pt x="27831" y="2321"/>
                  <a:pt x="27415" y="2440"/>
                  <a:pt x="26990" y="2487"/>
                </a:cubicBezTo>
                <a:cubicBezTo>
                  <a:pt x="26791" y="2510"/>
                  <a:pt x="26587" y="2519"/>
                  <a:pt x="26383" y="2519"/>
                </a:cubicBezTo>
                <a:cubicBezTo>
                  <a:pt x="26180" y="2519"/>
                  <a:pt x="25976" y="2510"/>
                  <a:pt x="25776" y="2495"/>
                </a:cubicBezTo>
                <a:cubicBezTo>
                  <a:pt x="23930" y="2359"/>
                  <a:pt x="22292" y="1273"/>
                  <a:pt x="20594" y="628"/>
                </a:cubicBezTo>
                <a:cubicBezTo>
                  <a:pt x="20530" y="606"/>
                  <a:pt x="20467" y="581"/>
                  <a:pt x="20403" y="560"/>
                </a:cubicBezTo>
                <a:cubicBezTo>
                  <a:pt x="20208" y="479"/>
                  <a:pt x="20008" y="407"/>
                  <a:pt x="19809" y="343"/>
                </a:cubicBezTo>
                <a:cubicBezTo>
                  <a:pt x="19050" y="104"/>
                  <a:pt x="18280" y="1"/>
                  <a:pt x="17510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title" hasCustomPrompt="1"/>
          </p:nvPr>
        </p:nvSpPr>
        <p:spPr>
          <a:xfrm rot="-841090">
            <a:off x="687697" y="1220624"/>
            <a:ext cx="922678" cy="640294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5" name="Google Shape;1095;p13"/>
          <p:cNvSpPr txBox="1">
            <a:spLocks noGrp="1"/>
          </p:cNvSpPr>
          <p:nvPr>
            <p:ph type="subTitle" idx="1"/>
          </p:nvPr>
        </p:nvSpPr>
        <p:spPr>
          <a:xfrm>
            <a:off x="1576297" y="22833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ctrTitle" idx="2"/>
          </p:nvPr>
        </p:nvSpPr>
        <p:spPr>
          <a:xfrm rot="72464" flipH="1">
            <a:off x="2159173" y="439308"/>
            <a:ext cx="4825072" cy="920600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ctrTitle" idx="3"/>
          </p:nvPr>
        </p:nvSpPr>
        <p:spPr>
          <a:xfrm rot="-72382">
            <a:off x="1610388" y="16709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4"/>
          </p:nvPr>
        </p:nvSpPr>
        <p:spPr>
          <a:xfrm>
            <a:off x="5136847" y="22833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ctrTitle" idx="5"/>
          </p:nvPr>
        </p:nvSpPr>
        <p:spPr>
          <a:xfrm rot="72382" flipH="1">
            <a:off x="5170938" y="16709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0" name="Google Shape;1100;p13"/>
          <p:cNvSpPr txBox="1">
            <a:spLocks noGrp="1"/>
          </p:cNvSpPr>
          <p:nvPr>
            <p:ph type="subTitle" idx="6"/>
          </p:nvPr>
        </p:nvSpPr>
        <p:spPr>
          <a:xfrm>
            <a:off x="1576297" y="39028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ctrTitle" idx="7"/>
          </p:nvPr>
        </p:nvSpPr>
        <p:spPr>
          <a:xfrm rot="72382" flipH="1">
            <a:off x="1610388" y="32904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2" name="Google Shape;1102;p13"/>
          <p:cNvSpPr txBox="1">
            <a:spLocks noGrp="1"/>
          </p:cNvSpPr>
          <p:nvPr>
            <p:ph type="subTitle" idx="8"/>
          </p:nvPr>
        </p:nvSpPr>
        <p:spPr>
          <a:xfrm>
            <a:off x="5136847" y="3902833"/>
            <a:ext cx="2405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3"/>
          <p:cNvSpPr txBox="1">
            <a:spLocks noGrp="1"/>
          </p:cNvSpPr>
          <p:nvPr>
            <p:ph type="ctrTitle" idx="9"/>
          </p:nvPr>
        </p:nvSpPr>
        <p:spPr>
          <a:xfrm rot="-72382">
            <a:off x="5170938" y="3290409"/>
            <a:ext cx="2336918" cy="726455"/>
          </a:xfrm>
          <a:prstGeom prst="rect">
            <a:avLst/>
          </a:prstGeom>
          <a:effectLst>
            <a:outerShdw dist="57150" dir="708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solidFill>
                  <a:schemeClr val="accent6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title" idx="13" hasCustomPrompt="1"/>
          </p:nvPr>
        </p:nvSpPr>
        <p:spPr>
          <a:xfrm rot="605594">
            <a:off x="7518487" y="1276292"/>
            <a:ext cx="922679" cy="640261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5" name="Google Shape;1105;p13"/>
          <p:cNvSpPr txBox="1">
            <a:spLocks noGrp="1"/>
          </p:cNvSpPr>
          <p:nvPr>
            <p:ph type="title" idx="14" hasCustomPrompt="1"/>
          </p:nvPr>
        </p:nvSpPr>
        <p:spPr>
          <a:xfrm rot="-841090">
            <a:off x="439626" y="3082445"/>
            <a:ext cx="922678" cy="640294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6" name="Google Shape;1106;p13"/>
          <p:cNvSpPr txBox="1">
            <a:spLocks noGrp="1"/>
          </p:cNvSpPr>
          <p:nvPr>
            <p:ph type="title" idx="15" hasCustomPrompt="1"/>
          </p:nvPr>
        </p:nvSpPr>
        <p:spPr>
          <a:xfrm rot="669388">
            <a:off x="7774477" y="3333467"/>
            <a:ext cx="922534" cy="640360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0"/>
          <p:cNvSpPr/>
          <p:nvPr/>
        </p:nvSpPr>
        <p:spPr>
          <a:xfrm>
            <a:off x="-597928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0"/>
          <p:cNvSpPr/>
          <p:nvPr/>
        </p:nvSpPr>
        <p:spPr>
          <a:xfrm>
            <a:off x="2157222" y="221230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0"/>
          <p:cNvSpPr/>
          <p:nvPr/>
        </p:nvSpPr>
        <p:spPr>
          <a:xfrm>
            <a:off x="2635510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0"/>
          <p:cNvSpPr/>
          <p:nvPr/>
        </p:nvSpPr>
        <p:spPr>
          <a:xfrm>
            <a:off x="-761043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0"/>
          <p:cNvSpPr/>
          <p:nvPr/>
        </p:nvSpPr>
        <p:spPr>
          <a:xfrm>
            <a:off x="-106068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0"/>
          <p:cNvSpPr/>
          <p:nvPr/>
        </p:nvSpPr>
        <p:spPr>
          <a:xfrm rot="-290711">
            <a:off x="-767308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0"/>
          <p:cNvSpPr/>
          <p:nvPr/>
        </p:nvSpPr>
        <p:spPr>
          <a:xfrm rot="35273">
            <a:off x="-803038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0" name="Google Shape;1780;p20"/>
          <p:cNvGrpSpPr/>
          <p:nvPr/>
        </p:nvGrpSpPr>
        <p:grpSpPr>
          <a:xfrm>
            <a:off x="7680045" y="2732174"/>
            <a:ext cx="1939581" cy="2493344"/>
            <a:chOff x="7251969" y="2684746"/>
            <a:chExt cx="1973727" cy="2536980"/>
          </a:xfrm>
        </p:grpSpPr>
        <p:sp>
          <p:nvSpPr>
            <p:cNvPr id="1781" name="Google Shape;1781;p20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20"/>
          <p:cNvGrpSpPr/>
          <p:nvPr/>
        </p:nvGrpSpPr>
        <p:grpSpPr>
          <a:xfrm>
            <a:off x="-1291787" y="3737289"/>
            <a:ext cx="3448998" cy="1547010"/>
            <a:chOff x="-961186" y="3737289"/>
            <a:chExt cx="3448998" cy="1547010"/>
          </a:xfrm>
        </p:grpSpPr>
        <p:grpSp>
          <p:nvGrpSpPr>
            <p:cNvPr id="1821" name="Google Shape;1821;p20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822" name="Google Shape;1822;p20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3" name="Google Shape;1823;p20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824" name="Google Shape;1824;p20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20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20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20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20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20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20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20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20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20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20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20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20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37" name="Google Shape;1837;p20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20"/>
          <p:cNvGrpSpPr/>
          <p:nvPr/>
        </p:nvGrpSpPr>
        <p:grpSpPr>
          <a:xfrm>
            <a:off x="1184414" y="1979816"/>
            <a:ext cx="255902" cy="1874920"/>
            <a:chOff x="-3200841" y="3196752"/>
            <a:chExt cx="229426" cy="1680940"/>
          </a:xfrm>
        </p:grpSpPr>
        <p:sp>
          <p:nvSpPr>
            <p:cNvPr id="1839" name="Google Shape;1839;p20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20"/>
          <p:cNvGrpSpPr/>
          <p:nvPr/>
        </p:nvGrpSpPr>
        <p:grpSpPr>
          <a:xfrm rot="414236" flipH="1">
            <a:off x="157672" y="2477469"/>
            <a:ext cx="1606167" cy="2720164"/>
            <a:chOff x="381928" y="2783168"/>
            <a:chExt cx="1212748" cy="2053879"/>
          </a:xfrm>
        </p:grpSpPr>
        <p:sp>
          <p:nvSpPr>
            <p:cNvPr id="1846" name="Google Shape;1846;p20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21"/>
          <p:cNvSpPr/>
          <p:nvPr/>
        </p:nvSpPr>
        <p:spPr>
          <a:xfrm flipH="1">
            <a:off x="4877639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1"/>
          <p:cNvSpPr/>
          <p:nvPr/>
        </p:nvSpPr>
        <p:spPr>
          <a:xfrm>
            <a:off x="-2239243" y="257175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1"/>
          <p:cNvSpPr/>
          <p:nvPr/>
        </p:nvSpPr>
        <p:spPr>
          <a:xfrm flipH="1">
            <a:off x="-1895931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1"/>
          <p:cNvSpPr/>
          <p:nvPr/>
        </p:nvSpPr>
        <p:spPr>
          <a:xfrm flipH="1">
            <a:off x="-1039726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1"/>
          <p:cNvSpPr/>
          <p:nvPr/>
        </p:nvSpPr>
        <p:spPr>
          <a:xfrm flipH="1">
            <a:off x="-99849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1"/>
          <p:cNvSpPr/>
          <p:nvPr/>
        </p:nvSpPr>
        <p:spPr>
          <a:xfrm rot="290711" flipH="1">
            <a:off x="-1033401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1"/>
          <p:cNvSpPr/>
          <p:nvPr/>
        </p:nvSpPr>
        <p:spPr>
          <a:xfrm rot="-35273" flipH="1">
            <a:off x="-997639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1"/>
          <p:cNvSpPr/>
          <p:nvPr/>
        </p:nvSpPr>
        <p:spPr>
          <a:xfrm>
            <a:off x="8127835" y="5057881"/>
            <a:ext cx="268044" cy="79548"/>
          </a:xfrm>
          <a:custGeom>
            <a:avLst/>
            <a:gdLst/>
            <a:ahLst/>
            <a:cxnLst/>
            <a:rect l="l" t="t" r="r" b="b"/>
            <a:pathLst>
              <a:path w="2170" h="644" extrusionOk="0">
                <a:moveTo>
                  <a:pt x="2115" y="1"/>
                </a:moveTo>
                <a:cubicBezTo>
                  <a:pt x="2111" y="1"/>
                  <a:pt x="2106" y="1"/>
                  <a:pt x="2102" y="3"/>
                </a:cubicBezTo>
                <a:lnTo>
                  <a:pt x="1" y="644"/>
                </a:lnTo>
                <a:lnTo>
                  <a:pt x="328" y="644"/>
                </a:lnTo>
                <a:lnTo>
                  <a:pt x="2129" y="93"/>
                </a:lnTo>
                <a:cubicBezTo>
                  <a:pt x="2153" y="86"/>
                  <a:pt x="2170" y="61"/>
                  <a:pt x="2163" y="37"/>
                </a:cubicBezTo>
                <a:cubicBezTo>
                  <a:pt x="2155" y="17"/>
                  <a:pt x="2135" y="1"/>
                  <a:pt x="2115" y="1"/>
                </a:cubicBezTo>
                <a:close/>
              </a:path>
            </a:pathLst>
          </a:custGeom>
          <a:solidFill>
            <a:srgbClr val="4248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1"/>
          <p:cNvSpPr/>
          <p:nvPr/>
        </p:nvSpPr>
        <p:spPr>
          <a:xfrm>
            <a:off x="7444881" y="5057264"/>
            <a:ext cx="951000" cy="297566"/>
          </a:xfrm>
          <a:custGeom>
            <a:avLst/>
            <a:gdLst/>
            <a:ahLst/>
            <a:cxnLst/>
            <a:rect l="l" t="t" r="r" b="b"/>
            <a:pathLst>
              <a:path w="7699" h="2409" extrusionOk="0">
                <a:moveTo>
                  <a:pt x="7644" y="0"/>
                </a:moveTo>
                <a:cubicBezTo>
                  <a:pt x="7639" y="0"/>
                  <a:pt x="7635" y="1"/>
                  <a:pt x="7631" y="2"/>
                </a:cubicBezTo>
                <a:lnTo>
                  <a:pt x="1" y="2409"/>
                </a:lnTo>
                <a:lnTo>
                  <a:pt x="316" y="2409"/>
                </a:lnTo>
                <a:lnTo>
                  <a:pt x="7658" y="97"/>
                </a:lnTo>
                <a:cubicBezTo>
                  <a:pt x="7682" y="87"/>
                  <a:pt x="7699" y="60"/>
                  <a:pt x="7692" y="36"/>
                </a:cubicBezTo>
                <a:cubicBezTo>
                  <a:pt x="7683" y="14"/>
                  <a:pt x="7664" y="0"/>
                  <a:pt x="76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21"/>
          <p:cNvGrpSpPr/>
          <p:nvPr/>
        </p:nvGrpSpPr>
        <p:grpSpPr>
          <a:xfrm flipH="1">
            <a:off x="7706205" y="3197741"/>
            <a:ext cx="255902" cy="1874920"/>
            <a:chOff x="-3200841" y="3196752"/>
            <a:chExt cx="229426" cy="1680940"/>
          </a:xfrm>
        </p:grpSpPr>
        <p:sp>
          <p:nvSpPr>
            <p:cNvPr id="1892" name="Google Shape;1892;p21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21"/>
          <p:cNvGrpSpPr/>
          <p:nvPr/>
        </p:nvGrpSpPr>
        <p:grpSpPr>
          <a:xfrm flipH="1">
            <a:off x="-134895" y="2795559"/>
            <a:ext cx="1840895" cy="2366241"/>
            <a:chOff x="7251969" y="2684746"/>
            <a:chExt cx="1973727" cy="2536980"/>
          </a:xfrm>
        </p:grpSpPr>
        <p:sp>
          <p:nvSpPr>
            <p:cNvPr id="1899" name="Google Shape;1899;p21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21"/>
          <p:cNvGrpSpPr/>
          <p:nvPr/>
        </p:nvGrpSpPr>
        <p:grpSpPr>
          <a:xfrm flipH="1">
            <a:off x="6775476" y="3737289"/>
            <a:ext cx="3448998" cy="1547010"/>
            <a:chOff x="-961186" y="3737289"/>
            <a:chExt cx="3448998" cy="1547010"/>
          </a:xfrm>
        </p:grpSpPr>
        <p:grpSp>
          <p:nvGrpSpPr>
            <p:cNvPr id="1939" name="Google Shape;1939;p21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1940" name="Google Shape;1940;p21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41" name="Google Shape;1941;p21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1942" name="Google Shape;1942;p21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21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21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21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21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21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21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21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21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21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21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21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21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55" name="Google Shape;1955;p21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21"/>
          <p:cNvGrpSpPr/>
          <p:nvPr/>
        </p:nvGrpSpPr>
        <p:grpSpPr>
          <a:xfrm flipH="1">
            <a:off x="7585793" y="2163552"/>
            <a:ext cx="1606163" cy="2720157"/>
            <a:chOff x="381928" y="2783168"/>
            <a:chExt cx="1212748" cy="2053879"/>
          </a:xfrm>
        </p:grpSpPr>
        <p:sp>
          <p:nvSpPr>
            <p:cNvPr id="1957" name="Google Shape;1957;p21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2" name="Google Shape;1992;p21"/>
          <p:cNvGrpSpPr/>
          <p:nvPr/>
        </p:nvGrpSpPr>
        <p:grpSpPr>
          <a:xfrm flipH="1">
            <a:off x="6209280" y="4268363"/>
            <a:ext cx="3334980" cy="1481629"/>
            <a:chOff x="-462037" y="4426274"/>
            <a:chExt cx="3455580" cy="1535208"/>
          </a:xfrm>
        </p:grpSpPr>
        <p:sp>
          <p:nvSpPr>
            <p:cNvPr id="1993" name="Google Shape;1993;p21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1"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2"/>
          <p:cNvSpPr/>
          <p:nvPr/>
        </p:nvSpPr>
        <p:spPr>
          <a:xfrm flipH="1">
            <a:off x="-3742" y="0"/>
            <a:ext cx="9144000" cy="5143500"/>
          </a:xfrm>
          <a:prstGeom prst="rect">
            <a:avLst/>
          </a:prstGeom>
          <a:gradFill>
            <a:gsLst>
              <a:gs pos="0">
                <a:srgbClr val="207EEE">
                  <a:alpha val="0"/>
                </a:srgbClr>
              </a:gs>
              <a:gs pos="100000">
                <a:srgbClr val="73E7D7">
                  <a:alpha val="39215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2"/>
          <p:cNvSpPr/>
          <p:nvPr/>
        </p:nvSpPr>
        <p:spPr>
          <a:xfrm>
            <a:off x="4223748" y="282774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2"/>
          <p:cNvSpPr/>
          <p:nvPr/>
        </p:nvSpPr>
        <p:spPr>
          <a:xfrm rot="-675294">
            <a:off x="1261572" y="3691111"/>
            <a:ext cx="10914973" cy="2515266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2"/>
          <p:cNvSpPr/>
          <p:nvPr/>
        </p:nvSpPr>
        <p:spPr>
          <a:xfrm rot="-675283">
            <a:off x="1789421" y="3427781"/>
            <a:ext cx="9320072" cy="179237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2"/>
          <p:cNvSpPr/>
          <p:nvPr/>
        </p:nvSpPr>
        <p:spPr>
          <a:xfrm rot="-965970">
            <a:off x="1330313" y="4068717"/>
            <a:ext cx="10914882" cy="2515245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2"/>
          <p:cNvSpPr/>
          <p:nvPr/>
        </p:nvSpPr>
        <p:spPr>
          <a:xfrm rot="-640014">
            <a:off x="1325781" y="4228977"/>
            <a:ext cx="10914871" cy="251524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22"/>
          <p:cNvGrpSpPr/>
          <p:nvPr/>
        </p:nvGrpSpPr>
        <p:grpSpPr>
          <a:xfrm>
            <a:off x="439858" y="2827741"/>
            <a:ext cx="255902" cy="1874920"/>
            <a:chOff x="-3200841" y="3196752"/>
            <a:chExt cx="229426" cy="1680940"/>
          </a:xfrm>
        </p:grpSpPr>
        <p:sp>
          <p:nvSpPr>
            <p:cNvPr id="2019" name="Google Shape;2019;p22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22"/>
          <p:cNvGrpSpPr/>
          <p:nvPr/>
        </p:nvGrpSpPr>
        <p:grpSpPr>
          <a:xfrm rot="-502746">
            <a:off x="442290" y="3234385"/>
            <a:ext cx="1606209" cy="2720235"/>
            <a:chOff x="381928" y="2783168"/>
            <a:chExt cx="1212748" cy="2053879"/>
          </a:xfrm>
        </p:grpSpPr>
        <p:sp>
          <p:nvSpPr>
            <p:cNvPr id="2026" name="Google Shape;2026;p22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2"/>
          <p:cNvGrpSpPr/>
          <p:nvPr/>
        </p:nvGrpSpPr>
        <p:grpSpPr>
          <a:xfrm>
            <a:off x="-1460374" y="3867764"/>
            <a:ext cx="3448998" cy="1547010"/>
            <a:chOff x="-961186" y="3737289"/>
            <a:chExt cx="3448998" cy="1547010"/>
          </a:xfrm>
        </p:grpSpPr>
        <p:grpSp>
          <p:nvGrpSpPr>
            <p:cNvPr id="2062" name="Google Shape;2062;p22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2063" name="Google Shape;2063;p22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64" name="Google Shape;2064;p22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2065" name="Google Shape;2065;p22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22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22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8" name="Google Shape;2068;p22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9" name="Google Shape;2069;p22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22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22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22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22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22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22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22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22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78" name="Google Shape;2078;p22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22"/>
          <p:cNvGrpSpPr/>
          <p:nvPr/>
        </p:nvGrpSpPr>
        <p:grpSpPr>
          <a:xfrm>
            <a:off x="263935" y="4331213"/>
            <a:ext cx="3334980" cy="1481629"/>
            <a:chOff x="-462037" y="4426274"/>
            <a:chExt cx="3455580" cy="1535208"/>
          </a:xfrm>
        </p:grpSpPr>
        <p:sp>
          <p:nvSpPr>
            <p:cNvPr id="2080" name="Google Shape;2080;p22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28935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26215" y="1989383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04504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2050" y="3379376"/>
            <a:ext cx="10914908" cy="2515251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37075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761301">
            <a:off x="1544716" y="418236"/>
            <a:ext cx="6054567" cy="4594668"/>
            <a:chOff x="3202475" y="965788"/>
            <a:chExt cx="2029100" cy="1539875"/>
          </a:xfrm>
        </p:grpSpPr>
        <p:sp>
          <p:nvSpPr>
            <p:cNvPr id="15" name="Google Shape;15;p2"/>
            <p:cNvSpPr/>
            <p:nvPr/>
          </p:nvSpPr>
          <p:spPr>
            <a:xfrm>
              <a:off x="3202475" y="965788"/>
              <a:ext cx="2029100" cy="1539875"/>
            </a:xfrm>
            <a:custGeom>
              <a:avLst/>
              <a:gdLst/>
              <a:ahLst/>
              <a:cxnLst/>
              <a:rect l="l" t="t" r="r" b="b"/>
              <a:pathLst>
                <a:path w="81164" h="61595" extrusionOk="0">
                  <a:moveTo>
                    <a:pt x="71419" y="0"/>
                  </a:moveTo>
                  <a:cubicBezTo>
                    <a:pt x="66713" y="0"/>
                    <a:pt x="62743" y="4699"/>
                    <a:pt x="60562" y="8401"/>
                  </a:cubicBezTo>
                  <a:cubicBezTo>
                    <a:pt x="58902" y="11221"/>
                    <a:pt x="56106" y="12484"/>
                    <a:pt x="54016" y="12484"/>
                  </a:cubicBezTo>
                  <a:cubicBezTo>
                    <a:pt x="52762" y="12484"/>
                    <a:pt x="51762" y="12029"/>
                    <a:pt x="51414" y="11183"/>
                  </a:cubicBezTo>
                  <a:cubicBezTo>
                    <a:pt x="50487" y="8928"/>
                    <a:pt x="53670" y="5544"/>
                    <a:pt x="52091" y="2712"/>
                  </a:cubicBezTo>
                  <a:cubicBezTo>
                    <a:pt x="51534" y="1717"/>
                    <a:pt x="50537" y="1233"/>
                    <a:pt x="49492" y="1233"/>
                  </a:cubicBezTo>
                  <a:cubicBezTo>
                    <a:pt x="47482" y="1233"/>
                    <a:pt x="45296" y="3024"/>
                    <a:pt x="45725" y="6421"/>
                  </a:cubicBezTo>
                  <a:cubicBezTo>
                    <a:pt x="46161" y="9877"/>
                    <a:pt x="44352" y="12210"/>
                    <a:pt x="42115" y="12210"/>
                  </a:cubicBezTo>
                  <a:cubicBezTo>
                    <a:pt x="41010" y="12210"/>
                    <a:pt x="39801" y="11641"/>
                    <a:pt x="38708" y="10356"/>
                  </a:cubicBezTo>
                  <a:cubicBezTo>
                    <a:pt x="36041" y="7245"/>
                    <a:pt x="31127" y="1936"/>
                    <a:pt x="27313" y="1936"/>
                  </a:cubicBezTo>
                  <a:cubicBezTo>
                    <a:pt x="26396" y="1936"/>
                    <a:pt x="25541" y="2243"/>
                    <a:pt x="24798" y="2963"/>
                  </a:cubicBezTo>
                  <a:cubicBezTo>
                    <a:pt x="20938" y="6672"/>
                    <a:pt x="30487" y="12787"/>
                    <a:pt x="31815" y="15569"/>
                  </a:cubicBezTo>
                  <a:cubicBezTo>
                    <a:pt x="32709" y="17441"/>
                    <a:pt x="29825" y="17747"/>
                    <a:pt x="27842" y="17747"/>
                  </a:cubicBezTo>
                  <a:cubicBezTo>
                    <a:pt x="26878" y="17747"/>
                    <a:pt x="26126" y="17674"/>
                    <a:pt x="26126" y="17674"/>
                  </a:cubicBezTo>
                  <a:cubicBezTo>
                    <a:pt x="21403" y="16954"/>
                    <a:pt x="16749" y="16466"/>
                    <a:pt x="12720" y="16466"/>
                  </a:cubicBezTo>
                  <a:cubicBezTo>
                    <a:pt x="5675" y="16466"/>
                    <a:pt x="541" y="17958"/>
                    <a:pt x="286" y="22311"/>
                  </a:cubicBezTo>
                  <a:cubicBezTo>
                    <a:pt x="0" y="27155"/>
                    <a:pt x="3603" y="28473"/>
                    <a:pt x="8489" y="28473"/>
                  </a:cubicBezTo>
                  <a:cubicBezTo>
                    <a:pt x="10024" y="28473"/>
                    <a:pt x="11686" y="28343"/>
                    <a:pt x="13394" y="28151"/>
                  </a:cubicBezTo>
                  <a:cubicBezTo>
                    <a:pt x="13921" y="28092"/>
                    <a:pt x="14409" y="28064"/>
                    <a:pt x="14860" y="28064"/>
                  </a:cubicBezTo>
                  <a:cubicBezTo>
                    <a:pt x="20538" y="28064"/>
                    <a:pt x="20230" y="32416"/>
                    <a:pt x="16051" y="32787"/>
                  </a:cubicBezTo>
                  <a:cubicBezTo>
                    <a:pt x="11539" y="33188"/>
                    <a:pt x="10011" y="36472"/>
                    <a:pt x="11690" y="38978"/>
                  </a:cubicBezTo>
                  <a:cubicBezTo>
                    <a:pt x="12099" y="39592"/>
                    <a:pt x="12708" y="39840"/>
                    <a:pt x="13452" y="39840"/>
                  </a:cubicBezTo>
                  <a:cubicBezTo>
                    <a:pt x="16261" y="39840"/>
                    <a:pt x="20990" y="36302"/>
                    <a:pt x="24121" y="35569"/>
                  </a:cubicBezTo>
                  <a:cubicBezTo>
                    <a:pt x="24508" y="35479"/>
                    <a:pt x="24876" y="35437"/>
                    <a:pt x="25224" y="35437"/>
                  </a:cubicBezTo>
                  <a:cubicBezTo>
                    <a:pt x="28452" y="35437"/>
                    <a:pt x="29881" y="39113"/>
                    <a:pt x="27981" y="42462"/>
                  </a:cubicBezTo>
                  <a:cubicBezTo>
                    <a:pt x="25850" y="46171"/>
                    <a:pt x="17855" y="59279"/>
                    <a:pt x="25550" y="61409"/>
                  </a:cubicBezTo>
                  <a:cubicBezTo>
                    <a:pt x="26009" y="61535"/>
                    <a:pt x="26445" y="61595"/>
                    <a:pt x="26858" y="61595"/>
                  </a:cubicBezTo>
                  <a:cubicBezTo>
                    <a:pt x="33338" y="61595"/>
                    <a:pt x="34283" y="46931"/>
                    <a:pt x="35650" y="44316"/>
                  </a:cubicBezTo>
                  <a:cubicBezTo>
                    <a:pt x="36141" y="43376"/>
                    <a:pt x="36891" y="42979"/>
                    <a:pt x="37796" y="42979"/>
                  </a:cubicBezTo>
                  <a:cubicBezTo>
                    <a:pt x="39566" y="42979"/>
                    <a:pt x="41931" y="44497"/>
                    <a:pt x="44121" y="46422"/>
                  </a:cubicBezTo>
                  <a:cubicBezTo>
                    <a:pt x="45181" y="47354"/>
                    <a:pt x="46157" y="47774"/>
                    <a:pt x="46952" y="47774"/>
                  </a:cubicBezTo>
                  <a:cubicBezTo>
                    <a:pt x="48660" y="47774"/>
                    <a:pt x="49538" y="45837"/>
                    <a:pt x="48632" y="42863"/>
                  </a:cubicBezTo>
                  <a:cubicBezTo>
                    <a:pt x="47921" y="40515"/>
                    <a:pt x="48962" y="39424"/>
                    <a:pt x="50732" y="39424"/>
                  </a:cubicBezTo>
                  <a:cubicBezTo>
                    <a:pt x="52270" y="39424"/>
                    <a:pt x="54358" y="40247"/>
                    <a:pt x="56327" y="41785"/>
                  </a:cubicBezTo>
                  <a:cubicBezTo>
                    <a:pt x="59047" y="43909"/>
                    <a:pt x="63058" y="46385"/>
                    <a:pt x="66099" y="46385"/>
                  </a:cubicBezTo>
                  <a:cubicBezTo>
                    <a:pt x="67793" y="46385"/>
                    <a:pt x="69186" y="45616"/>
                    <a:pt x="69886" y="43589"/>
                  </a:cubicBezTo>
                  <a:cubicBezTo>
                    <a:pt x="72292" y="36597"/>
                    <a:pt x="59510" y="35043"/>
                    <a:pt x="59359" y="31183"/>
                  </a:cubicBezTo>
                  <a:cubicBezTo>
                    <a:pt x="59234" y="27349"/>
                    <a:pt x="70888" y="30406"/>
                    <a:pt x="71038" y="26822"/>
                  </a:cubicBezTo>
                  <a:cubicBezTo>
                    <a:pt x="71164" y="23238"/>
                    <a:pt x="60562" y="25243"/>
                    <a:pt x="59760" y="22587"/>
                  </a:cubicBezTo>
                  <a:cubicBezTo>
                    <a:pt x="58983" y="19930"/>
                    <a:pt x="66151" y="17925"/>
                    <a:pt x="72743" y="15294"/>
                  </a:cubicBezTo>
                  <a:cubicBezTo>
                    <a:pt x="80136" y="12336"/>
                    <a:pt x="81164" y="3790"/>
                    <a:pt x="74597" y="732"/>
                  </a:cubicBezTo>
                  <a:cubicBezTo>
                    <a:pt x="73510" y="224"/>
                    <a:pt x="72447" y="0"/>
                    <a:pt x="7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7175" dist="57150" dir="4620000" algn="bl" rotWithShape="0">
                <a:srgbClr val="000000">
                  <a:alpha val="4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82425" y="1581388"/>
              <a:ext cx="94650" cy="108025"/>
            </a:xfrm>
            <a:custGeom>
              <a:avLst/>
              <a:gdLst/>
              <a:ahLst/>
              <a:cxnLst/>
              <a:rect l="l" t="t" r="r" b="b"/>
              <a:pathLst>
                <a:path w="3786" h="4321" extrusionOk="0">
                  <a:moveTo>
                    <a:pt x="1824" y="1"/>
                  </a:moveTo>
                  <a:cubicBezTo>
                    <a:pt x="1751" y="1"/>
                    <a:pt x="1678" y="6"/>
                    <a:pt x="1605" y="18"/>
                  </a:cubicBezTo>
                  <a:cubicBezTo>
                    <a:pt x="653" y="143"/>
                    <a:pt x="1" y="1221"/>
                    <a:pt x="176" y="2399"/>
                  </a:cubicBezTo>
                  <a:cubicBezTo>
                    <a:pt x="315" y="3488"/>
                    <a:pt x="1098" y="4320"/>
                    <a:pt x="1988" y="4320"/>
                  </a:cubicBezTo>
                  <a:cubicBezTo>
                    <a:pt x="2060" y="4320"/>
                    <a:pt x="2133" y="4315"/>
                    <a:pt x="2206" y="4304"/>
                  </a:cubicBezTo>
                  <a:cubicBezTo>
                    <a:pt x="3159" y="4178"/>
                    <a:pt x="3785" y="3101"/>
                    <a:pt x="3635" y="1923"/>
                  </a:cubicBezTo>
                  <a:cubicBezTo>
                    <a:pt x="3473" y="812"/>
                    <a:pt x="2692" y="1"/>
                    <a:pt x="1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02475" y="1415213"/>
              <a:ext cx="54550" cy="46900"/>
            </a:xfrm>
            <a:custGeom>
              <a:avLst/>
              <a:gdLst/>
              <a:ahLst/>
              <a:cxnLst/>
              <a:rect l="l" t="t" r="r" b="b"/>
              <a:pathLst>
                <a:path w="2182" h="1876" extrusionOk="0">
                  <a:moveTo>
                    <a:pt x="1301" y="1"/>
                  </a:moveTo>
                  <a:cubicBezTo>
                    <a:pt x="1049" y="1"/>
                    <a:pt x="776" y="101"/>
                    <a:pt x="552" y="299"/>
                  </a:cubicBezTo>
                  <a:cubicBezTo>
                    <a:pt x="101" y="675"/>
                    <a:pt x="1" y="1276"/>
                    <a:pt x="302" y="1627"/>
                  </a:cubicBezTo>
                  <a:cubicBezTo>
                    <a:pt x="444" y="1794"/>
                    <a:pt x="654" y="1876"/>
                    <a:pt x="884" y="1876"/>
                  </a:cubicBezTo>
                  <a:cubicBezTo>
                    <a:pt x="1139" y="1876"/>
                    <a:pt x="1418" y="1775"/>
                    <a:pt x="1655" y="1577"/>
                  </a:cubicBezTo>
                  <a:cubicBezTo>
                    <a:pt x="2081" y="1176"/>
                    <a:pt x="2181" y="600"/>
                    <a:pt x="1881" y="249"/>
                  </a:cubicBezTo>
                  <a:cubicBezTo>
                    <a:pt x="1738" y="82"/>
                    <a:pt x="1528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06125" y="1289688"/>
              <a:ext cx="65175" cy="51125"/>
            </a:xfrm>
            <a:custGeom>
              <a:avLst/>
              <a:gdLst/>
              <a:ahLst/>
              <a:cxnLst/>
              <a:rect l="l" t="t" r="r" b="b"/>
              <a:pathLst>
                <a:path w="2607" h="2045" extrusionOk="0">
                  <a:moveTo>
                    <a:pt x="1512" y="1"/>
                  </a:moveTo>
                  <a:cubicBezTo>
                    <a:pt x="1291" y="1"/>
                    <a:pt x="1054" y="59"/>
                    <a:pt x="827" y="182"/>
                  </a:cubicBezTo>
                  <a:cubicBezTo>
                    <a:pt x="251" y="483"/>
                    <a:pt x="0" y="1135"/>
                    <a:pt x="251" y="1611"/>
                  </a:cubicBezTo>
                  <a:cubicBezTo>
                    <a:pt x="406" y="1890"/>
                    <a:pt x="724" y="2044"/>
                    <a:pt x="1081" y="2044"/>
                  </a:cubicBezTo>
                  <a:cubicBezTo>
                    <a:pt x="1300" y="2044"/>
                    <a:pt x="1535" y="1986"/>
                    <a:pt x="1754" y="1861"/>
                  </a:cubicBezTo>
                  <a:cubicBezTo>
                    <a:pt x="2356" y="1561"/>
                    <a:pt x="2607" y="909"/>
                    <a:pt x="2356" y="458"/>
                  </a:cubicBezTo>
                  <a:cubicBezTo>
                    <a:pt x="2200" y="161"/>
                    <a:pt x="1878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87450" y="1144863"/>
              <a:ext cx="53275" cy="45075"/>
            </a:xfrm>
            <a:custGeom>
              <a:avLst/>
              <a:gdLst/>
              <a:ahLst/>
              <a:cxnLst/>
              <a:rect l="l" t="t" r="r" b="b"/>
              <a:pathLst>
                <a:path w="2131" h="1803" extrusionOk="0">
                  <a:moveTo>
                    <a:pt x="859" y="1"/>
                  </a:moveTo>
                  <a:cubicBezTo>
                    <a:pt x="626" y="1"/>
                    <a:pt x="411" y="88"/>
                    <a:pt x="276" y="261"/>
                  </a:cubicBezTo>
                  <a:cubicBezTo>
                    <a:pt x="0" y="612"/>
                    <a:pt x="101" y="1163"/>
                    <a:pt x="552" y="1539"/>
                  </a:cubicBezTo>
                  <a:cubicBezTo>
                    <a:pt x="765" y="1714"/>
                    <a:pt x="1015" y="1802"/>
                    <a:pt x="1247" y="1802"/>
                  </a:cubicBezTo>
                  <a:cubicBezTo>
                    <a:pt x="1479" y="1802"/>
                    <a:pt x="1692" y="1714"/>
                    <a:pt x="1830" y="1539"/>
                  </a:cubicBezTo>
                  <a:cubicBezTo>
                    <a:pt x="2131" y="1188"/>
                    <a:pt x="2005" y="637"/>
                    <a:pt x="1579" y="286"/>
                  </a:cubicBezTo>
                  <a:cubicBezTo>
                    <a:pt x="1363" y="95"/>
                    <a:pt x="1100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100" y="1043538"/>
              <a:ext cx="99350" cy="213125"/>
            </a:xfrm>
            <a:custGeom>
              <a:avLst/>
              <a:gdLst/>
              <a:ahLst/>
              <a:cxnLst/>
              <a:rect l="l" t="t" r="r" b="b"/>
              <a:pathLst>
                <a:path w="3974" h="8525" extrusionOk="0">
                  <a:moveTo>
                    <a:pt x="1580" y="1"/>
                  </a:moveTo>
                  <a:cubicBezTo>
                    <a:pt x="1169" y="1"/>
                    <a:pt x="772" y="397"/>
                    <a:pt x="1091" y="805"/>
                  </a:cubicBezTo>
                  <a:cubicBezTo>
                    <a:pt x="2720" y="2985"/>
                    <a:pt x="2119" y="5667"/>
                    <a:pt x="365" y="7572"/>
                  </a:cubicBezTo>
                  <a:cubicBezTo>
                    <a:pt x="0" y="7975"/>
                    <a:pt x="370" y="8524"/>
                    <a:pt x="776" y="8524"/>
                  </a:cubicBezTo>
                  <a:cubicBezTo>
                    <a:pt x="901" y="8524"/>
                    <a:pt x="1030" y="8472"/>
                    <a:pt x="1142" y="8349"/>
                  </a:cubicBezTo>
                  <a:cubicBezTo>
                    <a:pt x="3197" y="6118"/>
                    <a:pt x="3974" y="2835"/>
                    <a:pt x="2044" y="229"/>
                  </a:cubicBezTo>
                  <a:cubicBezTo>
                    <a:pt x="1920" y="68"/>
                    <a:pt x="1748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11550" y="1981738"/>
              <a:ext cx="206325" cy="90250"/>
            </a:xfrm>
            <a:custGeom>
              <a:avLst/>
              <a:gdLst/>
              <a:ahLst/>
              <a:cxnLst/>
              <a:rect l="l" t="t" r="r" b="b"/>
              <a:pathLst>
                <a:path w="8253" h="3610" extrusionOk="0">
                  <a:moveTo>
                    <a:pt x="790" y="1"/>
                  </a:moveTo>
                  <a:cubicBezTo>
                    <a:pt x="391" y="1"/>
                    <a:pt x="1" y="392"/>
                    <a:pt x="300" y="796"/>
                  </a:cubicBezTo>
                  <a:cubicBezTo>
                    <a:pt x="1466" y="2443"/>
                    <a:pt x="3256" y="3609"/>
                    <a:pt x="5146" y="3609"/>
                  </a:cubicBezTo>
                  <a:cubicBezTo>
                    <a:pt x="6016" y="3609"/>
                    <a:pt x="6907" y="3362"/>
                    <a:pt x="7768" y="2801"/>
                  </a:cubicBezTo>
                  <a:cubicBezTo>
                    <a:pt x="8253" y="2485"/>
                    <a:pt x="7941" y="1762"/>
                    <a:pt x="7472" y="1762"/>
                  </a:cubicBezTo>
                  <a:cubicBezTo>
                    <a:pt x="7383" y="1762"/>
                    <a:pt x="7288" y="1789"/>
                    <a:pt x="7192" y="1849"/>
                  </a:cubicBezTo>
                  <a:cubicBezTo>
                    <a:pt x="6503" y="2300"/>
                    <a:pt x="5795" y="2498"/>
                    <a:pt x="5104" y="2498"/>
                  </a:cubicBezTo>
                  <a:cubicBezTo>
                    <a:pt x="3608" y="2498"/>
                    <a:pt x="2195" y="1565"/>
                    <a:pt x="1252" y="245"/>
                  </a:cubicBezTo>
                  <a:cubicBezTo>
                    <a:pt x="1132" y="72"/>
                    <a:pt x="960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81675" y="2270138"/>
              <a:ext cx="98650" cy="178425"/>
            </a:xfrm>
            <a:custGeom>
              <a:avLst/>
              <a:gdLst/>
              <a:ahLst/>
              <a:cxnLst/>
              <a:rect l="l" t="t" r="r" b="b"/>
              <a:pathLst>
                <a:path w="3946" h="7137" extrusionOk="0">
                  <a:moveTo>
                    <a:pt x="1593" y="1"/>
                  </a:moveTo>
                  <a:cubicBezTo>
                    <a:pt x="1430" y="1"/>
                    <a:pt x="1272" y="84"/>
                    <a:pt x="1179" y="288"/>
                  </a:cubicBezTo>
                  <a:cubicBezTo>
                    <a:pt x="1" y="2769"/>
                    <a:pt x="26" y="6027"/>
                    <a:pt x="3058" y="7105"/>
                  </a:cubicBezTo>
                  <a:cubicBezTo>
                    <a:pt x="3121" y="7126"/>
                    <a:pt x="3180" y="7136"/>
                    <a:pt x="3235" y="7136"/>
                  </a:cubicBezTo>
                  <a:cubicBezTo>
                    <a:pt x="3759" y="7136"/>
                    <a:pt x="3946" y="6254"/>
                    <a:pt x="3334" y="6027"/>
                  </a:cubicBezTo>
                  <a:cubicBezTo>
                    <a:pt x="1128" y="5250"/>
                    <a:pt x="1254" y="2669"/>
                    <a:pt x="2131" y="839"/>
                  </a:cubicBezTo>
                  <a:cubicBezTo>
                    <a:pt x="2338" y="408"/>
                    <a:pt x="1952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55200" y="1420238"/>
              <a:ext cx="235750" cy="111000"/>
            </a:xfrm>
            <a:custGeom>
              <a:avLst/>
              <a:gdLst/>
              <a:ahLst/>
              <a:cxnLst/>
              <a:rect l="l" t="t" r="r" b="b"/>
              <a:pathLst>
                <a:path w="9430" h="4440" extrusionOk="0">
                  <a:moveTo>
                    <a:pt x="6868" y="0"/>
                  </a:moveTo>
                  <a:cubicBezTo>
                    <a:pt x="4086" y="0"/>
                    <a:pt x="898" y="836"/>
                    <a:pt x="107" y="3757"/>
                  </a:cubicBezTo>
                  <a:cubicBezTo>
                    <a:pt x="1" y="4167"/>
                    <a:pt x="346" y="4439"/>
                    <a:pt x="678" y="4439"/>
                  </a:cubicBezTo>
                  <a:cubicBezTo>
                    <a:pt x="895" y="4439"/>
                    <a:pt x="1106" y="4324"/>
                    <a:pt x="1185" y="4058"/>
                  </a:cubicBezTo>
                  <a:cubicBezTo>
                    <a:pt x="1820" y="1690"/>
                    <a:pt x="4482" y="1096"/>
                    <a:pt x="6796" y="1096"/>
                  </a:cubicBezTo>
                  <a:cubicBezTo>
                    <a:pt x="7494" y="1096"/>
                    <a:pt x="8160" y="1150"/>
                    <a:pt x="8729" y="1226"/>
                  </a:cubicBezTo>
                  <a:cubicBezTo>
                    <a:pt x="8759" y="1230"/>
                    <a:pt x="8787" y="1232"/>
                    <a:pt x="8814" y="1232"/>
                  </a:cubicBezTo>
                  <a:cubicBezTo>
                    <a:pt x="9429" y="1232"/>
                    <a:pt x="9401" y="195"/>
                    <a:pt x="8729" y="123"/>
                  </a:cubicBezTo>
                  <a:cubicBezTo>
                    <a:pt x="8155" y="47"/>
                    <a:pt x="7523" y="0"/>
                    <a:pt x="6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18400" y="1042713"/>
              <a:ext cx="218100" cy="105875"/>
            </a:xfrm>
            <a:custGeom>
              <a:avLst/>
              <a:gdLst/>
              <a:ahLst/>
              <a:cxnLst/>
              <a:rect l="l" t="t" r="r" b="b"/>
              <a:pathLst>
                <a:path w="8724" h="4235" extrusionOk="0">
                  <a:moveTo>
                    <a:pt x="2880" y="0"/>
                  </a:moveTo>
                  <a:cubicBezTo>
                    <a:pt x="2029" y="0"/>
                    <a:pt x="1186" y="286"/>
                    <a:pt x="411" y="988"/>
                  </a:cubicBezTo>
                  <a:cubicBezTo>
                    <a:pt x="1" y="1360"/>
                    <a:pt x="398" y="1914"/>
                    <a:pt x="843" y="1914"/>
                  </a:cubicBezTo>
                  <a:cubicBezTo>
                    <a:pt x="968" y="1914"/>
                    <a:pt x="1098" y="1870"/>
                    <a:pt x="1213" y="1765"/>
                  </a:cubicBezTo>
                  <a:cubicBezTo>
                    <a:pt x="1752" y="1265"/>
                    <a:pt x="2341" y="1061"/>
                    <a:pt x="2943" y="1061"/>
                  </a:cubicBezTo>
                  <a:cubicBezTo>
                    <a:pt x="4723" y="1061"/>
                    <a:pt x="6612" y="2847"/>
                    <a:pt x="7604" y="4046"/>
                  </a:cubicBezTo>
                  <a:cubicBezTo>
                    <a:pt x="7713" y="4179"/>
                    <a:pt x="7841" y="4235"/>
                    <a:pt x="7967" y="4235"/>
                  </a:cubicBezTo>
                  <a:cubicBezTo>
                    <a:pt x="8359" y="4235"/>
                    <a:pt x="8723" y="3687"/>
                    <a:pt x="8381" y="3269"/>
                  </a:cubicBezTo>
                  <a:cubicBezTo>
                    <a:pt x="7116" y="1736"/>
                    <a:pt x="4975" y="0"/>
                    <a:pt x="2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96850" y="1144913"/>
              <a:ext cx="1287625" cy="1129925"/>
            </a:xfrm>
            <a:custGeom>
              <a:avLst/>
              <a:gdLst/>
              <a:ahLst/>
              <a:cxnLst/>
              <a:rect l="l" t="t" r="r" b="b"/>
              <a:pathLst>
                <a:path w="51505" h="45197" extrusionOk="0">
                  <a:moveTo>
                    <a:pt x="32524" y="0"/>
                  </a:moveTo>
                  <a:cubicBezTo>
                    <a:pt x="32494" y="0"/>
                    <a:pt x="32463" y="3"/>
                    <a:pt x="32431" y="8"/>
                  </a:cubicBezTo>
                  <a:cubicBezTo>
                    <a:pt x="30602" y="309"/>
                    <a:pt x="30201" y="6700"/>
                    <a:pt x="27168" y="7327"/>
                  </a:cubicBezTo>
                  <a:cubicBezTo>
                    <a:pt x="26981" y="7365"/>
                    <a:pt x="26800" y="7383"/>
                    <a:pt x="26626" y="7383"/>
                  </a:cubicBezTo>
                  <a:cubicBezTo>
                    <a:pt x="24031" y="7383"/>
                    <a:pt x="22798" y="3362"/>
                    <a:pt x="20134" y="3362"/>
                  </a:cubicBezTo>
                  <a:cubicBezTo>
                    <a:pt x="20082" y="3362"/>
                    <a:pt x="20029" y="3363"/>
                    <a:pt x="19975" y="3367"/>
                  </a:cubicBezTo>
                  <a:cubicBezTo>
                    <a:pt x="16993" y="3517"/>
                    <a:pt x="20176" y="8254"/>
                    <a:pt x="19975" y="10810"/>
                  </a:cubicBezTo>
                  <a:cubicBezTo>
                    <a:pt x="19750" y="13342"/>
                    <a:pt x="12331" y="13266"/>
                    <a:pt x="6166" y="13692"/>
                  </a:cubicBezTo>
                  <a:cubicBezTo>
                    <a:pt x="0" y="14119"/>
                    <a:pt x="4085" y="17778"/>
                    <a:pt x="6166" y="19607"/>
                  </a:cubicBezTo>
                  <a:cubicBezTo>
                    <a:pt x="8246" y="21462"/>
                    <a:pt x="7845" y="23567"/>
                    <a:pt x="7018" y="24770"/>
                  </a:cubicBezTo>
                  <a:cubicBezTo>
                    <a:pt x="5768" y="26575"/>
                    <a:pt x="6841" y="26763"/>
                    <a:pt x="7344" y="26763"/>
                  </a:cubicBezTo>
                  <a:cubicBezTo>
                    <a:pt x="7476" y="26763"/>
                    <a:pt x="7569" y="26750"/>
                    <a:pt x="7569" y="26750"/>
                  </a:cubicBezTo>
                  <a:cubicBezTo>
                    <a:pt x="8110" y="26683"/>
                    <a:pt x="8613" y="26651"/>
                    <a:pt x="9083" y="26651"/>
                  </a:cubicBezTo>
                  <a:cubicBezTo>
                    <a:pt x="12990" y="26651"/>
                    <a:pt x="14547" y="28887"/>
                    <a:pt x="15464" y="31863"/>
                  </a:cubicBezTo>
                  <a:cubicBezTo>
                    <a:pt x="16516" y="35196"/>
                    <a:pt x="10777" y="41888"/>
                    <a:pt x="11103" y="44294"/>
                  </a:cubicBezTo>
                  <a:cubicBezTo>
                    <a:pt x="11193" y="44909"/>
                    <a:pt x="11495" y="45196"/>
                    <a:pt x="11913" y="45196"/>
                  </a:cubicBezTo>
                  <a:cubicBezTo>
                    <a:pt x="13130" y="45196"/>
                    <a:pt x="15325" y="42755"/>
                    <a:pt x="16090" y="38856"/>
                  </a:cubicBezTo>
                  <a:cubicBezTo>
                    <a:pt x="16834" y="35175"/>
                    <a:pt x="18352" y="33418"/>
                    <a:pt x="20618" y="33418"/>
                  </a:cubicBezTo>
                  <a:cubicBezTo>
                    <a:pt x="21561" y="33418"/>
                    <a:pt x="22634" y="33722"/>
                    <a:pt x="23835" y="34319"/>
                  </a:cubicBezTo>
                  <a:cubicBezTo>
                    <a:pt x="25684" y="35238"/>
                    <a:pt x="27204" y="35807"/>
                    <a:pt x="28256" y="35807"/>
                  </a:cubicBezTo>
                  <a:cubicBezTo>
                    <a:pt x="29529" y="35807"/>
                    <a:pt x="30118" y="34974"/>
                    <a:pt x="29775" y="32916"/>
                  </a:cubicBezTo>
                  <a:cubicBezTo>
                    <a:pt x="29423" y="30821"/>
                    <a:pt x="31012" y="29988"/>
                    <a:pt x="33360" y="29988"/>
                  </a:cubicBezTo>
                  <a:cubicBezTo>
                    <a:pt x="35197" y="29988"/>
                    <a:pt x="37499" y="30497"/>
                    <a:pt x="39700" y="31312"/>
                  </a:cubicBezTo>
                  <a:cubicBezTo>
                    <a:pt x="40621" y="31651"/>
                    <a:pt x="41338" y="31797"/>
                    <a:pt x="41882" y="31797"/>
                  </a:cubicBezTo>
                  <a:cubicBezTo>
                    <a:pt x="44312" y="31797"/>
                    <a:pt x="43293" y="28876"/>
                    <a:pt x="41654" y="27176"/>
                  </a:cubicBezTo>
                  <a:cubicBezTo>
                    <a:pt x="39624" y="25071"/>
                    <a:pt x="39173" y="21838"/>
                    <a:pt x="45339" y="20585"/>
                  </a:cubicBezTo>
                  <a:cubicBezTo>
                    <a:pt x="51504" y="19332"/>
                    <a:pt x="43359" y="18279"/>
                    <a:pt x="40677" y="16525"/>
                  </a:cubicBezTo>
                  <a:cubicBezTo>
                    <a:pt x="37995" y="14745"/>
                    <a:pt x="48271" y="8254"/>
                    <a:pt x="46692" y="6374"/>
                  </a:cubicBezTo>
                  <a:cubicBezTo>
                    <a:pt x="46400" y="6021"/>
                    <a:pt x="45960" y="5878"/>
                    <a:pt x="45417" y="5878"/>
                  </a:cubicBezTo>
                  <a:cubicBezTo>
                    <a:pt x="43136" y="5878"/>
                    <a:pt x="39025" y="8386"/>
                    <a:pt x="36310" y="8386"/>
                  </a:cubicBezTo>
                  <a:cubicBezTo>
                    <a:pt x="36227" y="8386"/>
                    <a:pt x="36146" y="8384"/>
                    <a:pt x="36065" y="8379"/>
                  </a:cubicBezTo>
                  <a:cubicBezTo>
                    <a:pt x="32815" y="8158"/>
                    <a:pt x="34210" y="0"/>
                    <a:pt x="32524" y="0"/>
                  </a:cubicBezTo>
                  <a:close/>
                </a:path>
              </a:pathLst>
            </a:custGeom>
            <a:solidFill>
              <a:srgbClr val="207EEE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/>
                <a:t> </a:t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85325" y="1438338"/>
              <a:ext cx="104025" cy="169200"/>
            </a:xfrm>
            <a:custGeom>
              <a:avLst/>
              <a:gdLst/>
              <a:ahLst/>
              <a:cxnLst/>
              <a:rect l="l" t="t" r="r" b="b"/>
              <a:pathLst>
                <a:path w="4161" h="6768" extrusionOk="0">
                  <a:moveTo>
                    <a:pt x="2481" y="1"/>
                  </a:moveTo>
                  <a:cubicBezTo>
                    <a:pt x="2481" y="1"/>
                    <a:pt x="2356" y="76"/>
                    <a:pt x="2130" y="201"/>
                  </a:cubicBezTo>
                  <a:cubicBezTo>
                    <a:pt x="1905" y="351"/>
                    <a:pt x="1604" y="577"/>
                    <a:pt x="1303" y="928"/>
                  </a:cubicBezTo>
                  <a:cubicBezTo>
                    <a:pt x="978" y="1254"/>
                    <a:pt x="652" y="1680"/>
                    <a:pt x="401" y="2231"/>
                  </a:cubicBezTo>
                  <a:cubicBezTo>
                    <a:pt x="150" y="2783"/>
                    <a:pt x="0" y="3484"/>
                    <a:pt x="125" y="4186"/>
                  </a:cubicBezTo>
                  <a:cubicBezTo>
                    <a:pt x="201" y="4537"/>
                    <a:pt x="351" y="4888"/>
                    <a:pt x="551" y="5189"/>
                  </a:cubicBezTo>
                  <a:cubicBezTo>
                    <a:pt x="727" y="5489"/>
                    <a:pt x="978" y="5715"/>
                    <a:pt x="1203" y="5915"/>
                  </a:cubicBezTo>
                  <a:cubicBezTo>
                    <a:pt x="1454" y="6091"/>
                    <a:pt x="1729" y="6241"/>
                    <a:pt x="1955" y="6367"/>
                  </a:cubicBezTo>
                  <a:cubicBezTo>
                    <a:pt x="2206" y="6467"/>
                    <a:pt x="2456" y="6567"/>
                    <a:pt x="2682" y="6617"/>
                  </a:cubicBezTo>
                  <a:cubicBezTo>
                    <a:pt x="2882" y="6667"/>
                    <a:pt x="3108" y="6692"/>
                    <a:pt x="3283" y="6717"/>
                  </a:cubicBezTo>
                  <a:cubicBezTo>
                    <a:pt x="3459" y="6768"/>
                    <a:pt x="3634" y="6768"/>
                    <a:pt x="3760" y="6768"/>
                  </a:cubicBezTo>
                  <a:lnTo>
                    <a:pt x="4161" y="6768"/>
                  </a:lnTo>
                  <a:cubicBezTo>
                    <a:pt x="4161" y="6768"/>
                    <a:pt x="4060" y="6667"/>
                    <a:pt x="3835" y="6517"/>
                  </a:cubicBezTo>
                  <a:cubicBezTo>
                    <a:pt x="3609" y="6392"/>
                    <a:pt x="3308" y="6191"/>
                    <a:pt x="2983" y="5940"/>
                  </a:cubicBezTo>
                  <a:cubicBezTo>
                    <a:pt x="2807" y="5840"/>
                    <a:pt x="2632" y="5690"/>
                    <a:pt x="2456" y="5565"/>
                  </a:cubicBezTo>
                  <a:cubicBezTo>
                    <a:pt x="2281" y="5414"/>
                    <a:pt x="2105" y="5264"/>
                    <a:pt x="1955" y="5088"/>
                  </a:cubicBezTo>
                  <a:cubicBezTo>
                    <a:pt x="1880" y="5013"/>
                    <a:pt x="1830" y="4913"/>
                    <a:pt x="1754" y="4838"/>
                  </a:cubicBezTo>
                  <a:cubicBezTo>
                    <a:pt x="1704" y="4737"/>
                    <a:pt x="1629" y="4637"/>
                    <a:pt x="1579" y="4537"/>
                  </a:cubicBezTo>
                  <a:cubicBezTo>
                    <a:pt x="1479" y="4361"/>
                    <a:pt x="1404" y="4161"/>
                    <a:pt x="1353" y="3960"/>
                  </a:cubicBezTo>
                  <a:cubicBezTo>
                    <a:pt x="1328" y="3735"/>
                    <a:pt x="1303" y="3534"/>
                    <a:pt x="1328" y="3309"/>
                  </a:cubicBezTo>
                  <a:cubicBezTo>
                    <a:pt x="1353" y="3058"/>
                    <a:pt x="1379" y="2833"/>
                    <a:pt x="1429" y="2607"/>
                  </a:cubicBezTo>
                  <a:cubicBezTo>
                    <a:pt x="1554" y="2156"/>
                    <a:pt x="1729" y="1705"/>
                    <a:pt x="1905" y="1329"/>
                  </a:cubicBezTo>
                  <a:cubicBezTo>
                    <a:pt x="2055" y="928"/>
                    <a:pt x="2206" y="602"/>
                    <a:pt x="2306" y="377"/>
                  </a:cubicBezTo>
                  <a:cubicBezTo>
                    <a:pt x="2431" y="151"/>
                    <a:pt x="2481" y="1"/>
                    <a:pt x="2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58500" y="1816788"/>
              <a:ext cx="149150" cy="110925"/>
            </a:xfrm>
            <a:custGeom>
              <a:avLst/>
              <a:gdLst/>
              <a:ahLst/>
              <a:cxnLst/>
              <a:rect l="l" t="t" r="r" b="b"/>
              <a:pathLst>
                <a:path w="5966" h="4437" extrusionOk="0">
                  <a:moveTo>
                    <a:pt x="2557" y="0"/>
                  </a:moveTo>
                  <a:cubicBezTo>
                    <a:pt x="2256" y="26"/>
                    <a:pt x="1930" y="76"/>
                    <a:pt x="1604" y="201"/>
                  </a:cubicBezTo>
                  <a:cubicBezTo>
                    <a:pt x="1304" y="326"/>
                    <a:pt x="1003" y="502"/>
                    <a:pt x="752" y="752"/>
                  </a:cubicBezTo>
                  <a:cubicBezTo>
                    <a:pt x="502" y="1003"/>
                    <a:pt x="326" y="1279"/>
                    <a:pt x="226" y="1579"/>
                  </a:cubicBezTo>
                  <a:cubicBezTo>
                    <a:pt x="0" y="2156"/>
                    <a:pt x="25" y="2707"/>
                    <a:pt x="76" y="3133"/>
                  </a:cubicBezTo>
                  <a:cubicBezTo>
                    <a:pt x="251" y="3985"/>
                    <a:pt x="602" y="4437"/>
                    <a:pt x="602" y="4437"/>
                  </a:cubicBezTo>
                  <a:cubicBezTo>
                    <a:pt x="602" y="4437"/>
                    <a:pt x="627" y="4311"/>
                    <a:pt x="652" y="4061"/>
                  </a:cubicBezTo>
                  <a:cubicBezTo>
                    <a:pt x="677" y="3835"/>
                    <a:pt x="727" y="3509"/>
                    <a:pt x="802" y="3133"/>
                  </a:cubicBezTo>
                  <a:cubicBezTo>
                    <a:pt x="903" y="2782"/>
                    <a:pt x="1028" y="2381"/>
                    <a:pt x="1228" y="2056"/>
                  </a:cubicBezTo>
                  <a:cubicBezTo>
                    <a:pt x="1329" y="1880"/>
                    <a:pt x="1429" y="1755"/>
                    <a:pt x="1579" y="1630"/>
                  </a:cubicBezTo>
                  <a:cubicBezTo>
                    <a:pt x="1730" y="1529"/>
                    <a:pt x="1880" y="1429"/>
                    <a:pt x="2056" y="1379"/>
                  </a:cubicBezTo>
                  <a:cubicBezTo>
                    <a:pt x="2231" y="1304"/>
                    <a:pt x="2457" y="1254"/>
                    <a:pt x="2657" y="1229"/>
                  </a:cubicBezTo>
                  <a:cubicBezTo>
                    <a:pt x="2883" y="1204"/>
                    <a:pt x="3108" y="1178"/>
                    <a:pt x="3334" y="1178"/>
                  </a:cubicBezTo>
                  <a:cubicBezTo>
                    <a:pt x="3447" y="1166"/>
                    <a:pt x="3559" y="1160"/>
                    <a:pt x="3669" y="1160"/>
                  </a:cubicBezTo>
                  <a:cubicBezTo>
                    <a:pt x="3779" y="1160"/>
                    <a:pt x="3885" y="1166"/>
                    <a:pt x="3985" y="1178"/>
                  </a:cubicBezTo>
                  <a:cubicBezTo>
                    <a:pt x="4211" y="1178"/>
                    <a:pt x="4411" y="1204"/>
                    <a:pt x="4612" y="1204"/>
                  </a:cubicBezTo>
                  <a:cubicBezTo>
                    <a:pt x="5013" y="1204"/>
                    <a:pt x="5339" y="1229"/>
                    <a:pt x="5589" y="1229"/>
                  </a:cubicBezTo>
                  <a:lnTo>
                    <a:pt x="5965" y="1229"/>
                  </a:lnTo>
                  <a:cubicBezTo>
                    <a:pt x="5965" y="1229"/>
                    <a:pt x="5865" y="1128"/>
                    <a:pt x="5665" y="1003"/>
                  </a:cubicBezTo>
                  <a:cubicBezTo>
                    <a:pt x="5564" y="928"/>
                    <a:pt x="5439" y="828"/>
                    <a:pt x="5289" y="752"/>
                  </a:cubicBezTo>
                  <a:cubicBezTo>
                    <a:pt x="5163" y="677"/>
                    <a:pt x="4988" y="577"/>
                    <a:pt x="4787" y="477"/>
                  </a:cubicBezTo>
                  <a:cubicBezTo>
                    <a:pt x="4612" y="401"/>
                    <a:pt x="4386" y="301"/>
                    <a:pt x="4161" y="251"/>
                  </a:cubicBezTo>
                  <a:cubicBezTo>
                    <a:pt x="3935" y="176"/>
                    <a:pt x="3685" y="101"/>
                    <a:pt x="3409" y="51"/>
                  </a:cubicBezTo>
                  <a:cubicBezTo>
                    <a:pt x="3133" y="26"/>
                    <a:pt x="2858" y="0"/>
                    <a:pt x="2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86075" y="1560363"/>
              <a:ext cx="102150" cy="175000"/>
            </a:xfrm>
            <a:custGeom>
              <a:avLst/>
              <a:gdLst/>
              <a:ahLst/>
              <a:cxnLst/>
              <a:rect l="l" t="t" r="r" b="b"/>
              <a:pathLst>
                <a:path w="4086" h="7000" extrusionOk="0">
                  <a:moveTo>
                    <a:pt x="107" y="1"/>
                  </a:moveTo>
                  <a:cubicBezTo>
                    <a:pt x="38" y="1"/>
                    <a:pt x="0" y="7"/>
                    <a:pt x="0" y="7"/>
                  </a:cubicBezTo>
                  <a:cubicBezTo>
                    <a:pt x="0" y="7"/>
                    <a:pt x="100" y="82"/>
                    <a:pt x="301" y="257"/>
                  </a:cubicBezTo>
                  <a:cubicBezTo>
                    <a:pt x="501" y="408"/>
                    <a:pt x="777" y="633"/>
                    <a:pt x="1078" y="909"/>
                  </a:cubicBezTo>
                  <a:cubicBezTo>
                    <a:pt x="1654" y="1460"/>
                    <a:pt x="2406" y="2212"/>
                    <a:pt x="2682" y="3064"/>
                  </a:cubicBezTo>
                  <a:cubicBezTo>
                    <a:pt x="2757" y="3265"/>
                    <a:pt x="2832" y="3491"/>
                    <a:pt x="2857" y="3716"/>
                  </a:cubicBezTo>
                  <a:cubicBezTo>
                    <a:pt x="2882" y="3942"/>
                    <a:pt x="2882" y="4167"/>
                    <a:pt x="2857" y="4393"/>
                  </a:cubicBezTo>
                  <a:cubicBezTo>
                    <a:pt x="2857" y="4593"/>
                    <a:pt x="2832" y="4819"/>
                    <a:pt x="2782" y="5044"/>
                  </a:cubicBezTo>
                  <a:cubicBezTo>
                    <a:pt x="2732" y="5270"/>
                    <a:pt x="2682" y="5470"/>
                    <a:pt x="2632" y="5671"/>
                  </a:cubicBezTo>
                  <a:cubicBezTo>
                    <a:pt x="2531" y="6047"/>
                    <a:pt x="2406" y="6373"/>
                    <a:pt x="2331" y="6623"/>
                  </a:cubicBezTo>
                  <a:cubicBezTo>
                    <a:pt x="2256" y="6849"/>
                    <a:pt x="2206" y="6999"/>
                    <a:pt x="2206" y="6999"/>
                  </a:cubicBezTo>
                  <a:cubicBezTo>
                    <a:pt x="2206" y="6999"/>
                    <a:pt x="2331" y="6924"/>
                    <a:pt x="2531" y="6774"/>
                  </a:cubicBezTo>
                  <a:cubicBezTo>
                    <a:pt x="2632" y="6674"/>
                    <a:pt x="2757" y="6573"/>
                    <a:pt x="2882" y="6448"/>
                  </a:cubicBezTo>
                  <a:cubicBezTo>
                    <a:pt x="3008" y="6323"/>
                    <a:pt x="3133" y="6172"/>
                    <a:pt x="3283" y="5997"/>
                  </a:cubicBezTo>
                  <a:cubicBezTo>
                    <a:pt x="3409" y="5821"/>
                    <a:pt x="3534" y="5596"/>
                    <a:pt x="3659" y="5370"/>
                  </a:cubicBezTo>
                  <a:cubicBezTo>
                    <a:pt x="3734" y="5245"/>
                    <a:pt x="3785" y="5120"/>
                    <a:pt x="3835" y="4994"/>
                  </a:cubicBezTo>
                  <a:cubicBezTo>
                    <a:pt x="3885" y="4844"/>
                    <a:pt x="3935" y="4719"/>
                    <a:pt x="3960" y="4568"/>
                  </a:cubicBezTo>
                  <a:cubicBezTo>
                    <a:pt x="4035" y="4267"/>
                    <a:pt x="4085" y="3942"/>
                    <a:pt x="4060" y="3616"/>
                  </a:cubicBezTo>
                  <a:cubicBezTo>
                    <a:pt x="4060" y="3290"/>
                    <a:pt x="3985" y="2964"/>
                    <a:pt x="3860" y="2638"/>
                  </a:cubicBezTo>
                  <a:cubicBezTo>
                    <a:pt x="3634" y="2012"/>
                    <a:pt x="3233" y="1460"/>
                    <a:pt x="2782" y="1085"/>
                  </a:cubicBezTo>
                  <a:cubicBezTo>
                    <a:pt x="2331" y="709"/>
                    <a:pt x="1855" y="458"/>
                    <a:pt x="1454" y="308"/>
                  </a:cubicBezTo>
                  <a:cubicBezTo>
                    <a:pt x="1028" y="132"/>
                    <a:pt x="652" y="57"/>
                    <a:pt x="401" y="32"/>
                  </a:cubicBezTo>
                  <a:cubicBezTo>
                    <a:pt x="276" y="7"/>
                    <a:pt x="175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 rot="-503557">
            <a:off x="2207649" y="1194772"/>
            <a:ext cx="2731653" cy="1192661"/>
          </a:xfrm>
          <a:prstGeom prst="rect">
            <a:avLst/>
          </a:prstGeom>
          <a:effectLst>
            <a:outerShdw dist="66675" dir="62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200" b="1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 rot="197661">
            <a:off x="3255790" y="3286221"/>
            <a:ext cx="2589379" cy="66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rot="-290711">
            <a:off x="-698315" y="3763074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2"/>
          <p:cNvSpPr/>
          <p:nvPr/>
        </p:nvSpPr>
        <p:spPr>
          <a:xfrm rot="35273">
            <a:off x="-734045" y="3919410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 rot="2699837">
            <a:off x="5428993" y="4433337"/>
            <a:ext cx="282421" cy="322330"/>
          </a:xfrm>
          <a:custGeom>
            <a:avLst/>
            <a:gdLst/>
            <a:ahLst/>
            <a:cxnLst/>
            <a:rect l="l" t="t" r="r" b="b"/>
            <a:pathLst>
              <a:path w="3786" h="4321" extrusionOk="0">
                <a:moveTo>
                  <a:pt x="1824" y="1"/>
                </a:moveTo>
                <a:cubicBezTo>
                  <a:pt x="1751" y="1"/>
                  <a:pt x="1678" y="6"/>
                  <a:pt x="1605" y="18"/>
                </a:cubicBezTo>
                <a:cubicBezTo>
                  <a:pt x="653" y="143"/>
                  <a:pt x="1" y="1221"/>
                  <a:pt x="176" y="2399"/>
                </a:cubicBezTo>
                <a:cubicBezTo>
                  <a:pt x="315" y="3488"/>
                  <a:pt x="1098" y="4320"/>
                  <a:pt x="1988" y="4320"/>
                </a:cubicBezTo>
                <a:cubicBezTo>
                  <a:pt x="2060" y="4320"/>
                  <a:pt x="2133" y="4315"/>
                  <a:pt x="2206" y="4304"/>
                </a:cubicBezTo>
                <a:cubicBezTo>
                  <a:pt x="3159" y="4178"/>
                  <a:pt x="3785" y="3101"/>
                  <a:pt x="3635" y="1923"/>
                </a:cubicBezTo>
                <a:cubicBezTo>
                  <a:pt x="3473" y="812"/>
                  <a:pt x="2692" y="1"/>
                  <a:pt x="18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-870952" y="3737289"/>
            <a:ext cx="3448998" cy="1547010"/>
            <a:chOff x="-961186" y="3737289"/>
            <a:chExt cx="3448998" cy="1547010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7" name="Google Shape;37;p2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51" name="Google Shape;51;p2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" name="Google Shape;52;p2"/>
          <p:cNvSpPr/>
          <p:nvPr/>
        </p:nvSpPr>
        <p:spPr>
          <a:xfrm rot="761301">
            <a:off x="5086603" y="4436175"/>
            <a:ext cx="158966" cy="134494"/>
          </a:xfrm>
          <a:custGeom>
            <a:avLst/>
            <a:gdLst/>
            <a:ahLst/>
            <a:cxnLst/>
            <a:rect l="l" t="t" r="r" b="b"/>
            <a:pathLst>
              <a:path w="2131" h="1803" extrusionOk="0">
                <a:moveTo>
                  <a:pt x="859" y="1"/>
                </a:moveTo>
                <a:cubicBezTo>
                  <a:pt x="626" y="1"/>
                  <a:pt x="411" y="88"/>
                  <a:pt x="276" y="261"/>
                </a:cubicBezTo>
                <a:cubicBezTo>
                  <a:pt x="0" y="612"/>
                  <a:pt x="101" y="1163"/>
                  <a:pt x="552" y="1539"/>
                </a:cubicBezTo>
                <a:cubicBezTo>
                  <a:pt x="765" y="1714"/>
                  <a:pt x="1015" y="1802"/>
                  <a:pt x="1247" y="1802"/>
                </a:cubicBezTo>
                <a:cubicBezTo>
                  <a:pt x="1479" y="1802"/>
                  <a:pt x="1692" y="1714"/>
                  <a:pt x="1830" y="1539"/>
                </a:cubicBezTo>
                <a:cubicBezTo>
                  <a:pt x="2131" y="1188"/>
                  <a:pt x="2005" y="637"/>
                  <a:pt x="1579" y="286"/>
                </a:cubicBezTo>
                <a:cubicBezTo>
                  <a:pt x="1363" y="95"/>
                  <a:pt x="1100" y="1"/>
                  <a:pt x="8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537464" y="3197741"/>
            <a:ext cx="255902" cy="1874920"/>
            <a:chOff x="-3200841" y="3196752"/>
            <a:chExt cx="229426" cy="1680940"/>
          </a:xfrm>
        </p:grpSpPr>
        <p:sp>
          <p:nvSpPr>
            <p:cNvPr id="54" name="Google Shape;54;p2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1930332" y="3626340"/>
            <a:ext cx="167643" cy="2112146"/>
            <a:chOff x="-651590" y="3045822"/>
            <a:chExt cx="150299" cy="1893622"/>
          </a:xfrm>
        </p:grpSpPr>
        <p:sp>
          <p:nvSpPr>
            <p:cNvPr id="61" name="Google Shape;61;p2"/>
            <p:cNvSpPr/>
            <p:nvPr/>
          </p:nvSpPr>
          <p:spPr>
            <a:xfrm>
              <a:off x="-651590" y="3045822"/>
              <a:ext cx="150299" cy="1893622"/>
            </a:xfrm>
            <a:custGeom>
              <a:avLst/>
              <a:gdLst/>
              <a:ahLst/>
              <a:cxnLst/>
              <a:rect l="l" t="t" r="r" b="b"/>
              <a:pathLst>
                <a:path w="718" h="9046" extrusionOk="0">
                  <a:moveTo>
                    <a:pt x="378" y="29"/>
                  </a:moveTo>
                  <a:cubicBezTo>
                    <a:pt x="391" y="29"/>
                    <a:pt x="412" y="29"/>
                    <a:pt x="433" y="38"/>
                  </a:cubicBezTo>
                  <a:cubicBezTo>
                    <a:pt x="454" y="42"/>
                    <a:pt x="471" y="55"/>
                    <a:pt x="492" y="68"/>
                  </a:cubicBezTo>
                  <a:cubicBezTo>
                    <a:pt x="518" y="93"/>
                    <a:pt x="552" y="131"/>
                    <a:pt x="573" y="199"/>
                  </a:cubicBezTo>
                  <a:cubicBezTo>
                    <a:pt x="586" y="229"/>
                    <a:pt x="594" y="267"/>
                    <a:pt x="603" y="305"/>
                  </a:cubicBezTo>
                  <a:cubicBezTo>
                    <a:pt x="611" y="348"/>
                    <a:pt x="620" y="390"/>
                    <a:pt x="628" y="441"/>
                  </a:cubicBezTo>
                  <a:cubicBezTo>
                    <a:pt x="654" y="632"/>
                    <a:pt x="649" y="878"/>
                    <a:pt x="607" y="1154"/>
                  </a:cubicBezTo>
                  <a:cubicBezTo>
                    <a:pt x="569" y="1430"/>
                    <a:pt x="492" y="1740"/>
                    <a:pt x="437" y="2067"/>
                  </a:cubicBezTo>
                  <a:cubicBezTo>
                    <a:pt x="378" y="2398"/>
                    <a:pt x="348" y="2750"/>
                    <a:pt x="352" y="3102"/>
                  </a:cubicBezTo>
                  <a:cubicBezTo>
                    <a:pt x="352" y="3455"/>
                    <a:pt x="386" y="3803"/>
                    <a:pt x="446" y="4134"/>
                  </a:cubicBezTo>
                  <a:cubicBezTo>
                    <a:pt x="454" y="4185"/>
                    <a:pt x="463" y="4231"/>
                    <a:pt x="471" y="4282"/>
                  </a:cubicBezTo>
                  <a:cubicBezTo>
                    <a:pt x="522" y="4554"/>
                    <a:pt x="582" y="4813"/>
                    <a:pt x="620" y="5046"/>
                  </a:cubicBezTo>
                  <a:cubicBezTo>
                    <a:pt x="662" y="5322"/>
                    <a:pt x="675" y="5568"/>
                    <a:pt x="658" y="5763"/>
                  </a:cubicBezTo>
                  <a:cubicBezTo>
                    <a:pt x="645" y="5954"/>
                    <a:pt x="620" y="6095"/>
                    <a:pt x="603" y="6167"/>
                  </a:cubicBezTo>
                  <a:cubicBezTo>
                    <a:pt x="594" y="6222"/>
                    <a:pt x="582" y="6269"/>
                    <a:pt x="577" y="6303"/>
                  </a:cubicBezTo>
                  <a:cubicBezTo>
                    <a:pt x="569" y="6315"/>
                    <a:pt x="565" y="6332"/>
                    <a:pt x="556" y="6358"/>
                  </a:cubicBezTo>
                  <a:cubicBezTo>
                    <a:pt x="535" y="6421"/>
                    <a:pt x="480" y="6612"/>
                    <a:pt x="416" y="6863"/>
                  </a:cubicBezTo>
                  <a:cubicBezTo>
                    <a:pt x="352" y="7117"/>
                    <a:pt x="293" y="7436"/>
                    <a:pt x="276" y="7763"/>
                  </a:cubicBezTo>
                  <a:cubicBezTo>
                    <a:pt x="259" y="8089"/>
                    <a:pt x="297" y="8416"/>
                    <a:pt x="374" y="8667"/>
                  </a:cubicBezTo>
                  <a:cubicBezTo>
                    <a:pt x="382" y="8701"/>
                    <a:pt x="391" y="8730"/>
                    <a:pt x="399" y="8760"/>
                  </a:cubicBezTo>
                  <a:cubicBezTo>
                    <a:pt x="412" y="8786"/>
                    <a:pt x="420" y="8815"/>
                    <a:pt x="429" y="8841"/>
                  </a:cubicBezTo>
                  <a:cubicBezTo>
                    <a:pt x="450" y="8892"/>
                    <a:pt x="458" y="8943"/>
                    <a:pt x="446" y="8972"/>
                  </a:cubicBezTo>
                  <a:cubicBezTo>
                    <a:pt x="442" y="8981"/>
                    <a:pt x="437" y="8989"/>
                    <a:pt x="433" y="8993"/>
                  </a:cubicBezTo>
                  <a:cubicBezTo>
                    <a:pt x="425" y="8985"/>
                    <a:pt x="420" y="8972"/>
                    <a:pt x="408" y="8960"/>
                  </a:cubicBezTo>
                  <a:cubicBezTo>
                    <a:pt x="382" y="8917"/>
                    <a:pt x="331" y="8841"/>
                    <a:pt x="272" y="8696"/>
                  </a:cubicBezTo>
                  <a:cubicBezTo>
                    <a:pt x="255" y="8650"/>
                    <a:pt x="234" y="8582"/>
                    <a:pt x="212" y="8488"/>
                  </a:cubicBezTo>
                  <a:cubicBezTo>
                    <a:pt x="191" y="8399"/>
                    <a:pt x="174" y="8285"/>
                    <a:pt x="170" y="8153"/>
                  </a:cubicBezTo>
                  <a:cubicBezTo>
                    <a:pt x="170" y="8022"/>
                    <a:pt x="178" y="7873"/>
                    <a:pt x="200" y="7707"/>
                  </a:cubicBezTo>
                  <a:cubicBezTo>
                    <a:pt x="221" y="7546"/>
                    <a:pt x="259" y="7372"/>
                    <a:pt x="301" y="7185"/>
                  </a:cubicBezTo>
                  <a:cubicBezTo>
                    <a:pt x="382" y="6812"/>
                    <a:pt x="501" y="6400"/>
                    <a:pt x="560" y="5946"/>
                  </a:cubicBezTo>
                  <a:cubicBezTo>
                    <a:pt x="586" y="5721"/>
                    <a:pt x="594" y="5483"/>
                    <a:pt x="577" y="5250"/>
                  </a:cubicBezTo>
                  <a:cubicBezTo>
                    <a:pt x="565" y="5012"/>
                    <a:pt x="522" y="4775"/>
                    <a:pt x="475" y="4541"/>
                  </a:cubicBezTo>
                  <a:cubicBezTo>
                    <a:pt x="425" y="4308"/>
                    <a:pt x="365" y="4078"/>
                    <a:pt x="323" y="3849"/>
                  </a:cubicBezTo>
                  <a:cubicBezTo>
                    <a:pt x="280" y="3620"/>
                    <a:pt x="255" y="3391"/>
                    <a:pt x="255" y="3166"/>
                  </a:cubicBezTo>
                  <a:cubicBezTo>
                    <a:pt x="246" y="2716"/>
                    <a:pt x="306" y="2287"/>
                    <a:pt x="352" y="1910"/>
                  </a:cubicBezTo>
                  <a:cubicBezTo>
                    <a:pt x="399" y="1528"/>
                    <a:pt x="429" y="1192"/>
                    <a:pt x="433" y="925"/>
                  </a:cubicBezTo>
                  <a:cubicBezTo>
                    <a:pt x="437" y="662"/>
                    <a:pt x="416" y="462"/>
                    <a:pt x="399" y="365"/>
                  </a:cubicBezTo>
                  <a:cubicBezTo>
                    <a:pt x="382" y="212"/>
                    <a:pt x="357" y="131"/>
                    <a:pt x="344" y="89"/>
                  </a:cubicBezTo>
                  <a:cubicBezTo>
                    <a:pt x="335" y="59"/>
                    <a:pt x="331" y="46"/>
                    <a:pt x="327" y="38"/>
                  </a:cubicBezTo>
                  <a:cubicBezTo>
                    <a:pt x="340" y="34"/>
                    <a:pt x="357" y="29"/>
                    <a:pt x="378" y="29"/>
                  </a:cubicBezTo>
                  <a:close/>
                  <a:moveTo>
                    <a:pt x="318" y="42"/>
                  </a:moveTo>
                  <a:cubicBezTo>
                    <a:pt x="318" y="51"/>
                    <a:pt x="323" y="63"/>
                    <a:pt x="327" y="89"/>
                  </a:cubicBezTo>
                  <a:cubicBezTo>
                    <a:pt x="331" y="135"/>
                    <a:pt x="352" y="216"/>
                    <a:pt x="369" y="373"/>
                  </a:cubicBezTo>
                  <a:cubicBezTo>
                    <a:pt x="382" y="475"/>
                    <a:pt x="399" y="666"/>
                    <a:pt x="391" y="933"/>
                  </a:cubicBezTo>
                  <a:cubicBezTo>
                    <a:pt x="386" y="1197"/>
                    <a:pt x="352" y="1532"/>
                    <a:pt x="301" y="1910"/>
                  </a:cubicBezTo>
                  <a:cubicBezTo>
                    <a:pt x="255" y="2287"/>
                    <a:pt x="195" y="2716"/>
                    <a:pt x="200" y="3170"/>
                  </a:cubicBezTo>
                  <a:cubicBezTo>
                    <a:pt x="204" y="3399"/>
                    <a:pt x="229" y="3633"/>
                    <a:pt x="272" y="3866"/>
                  </a:cubicBezTo>
                  <a:cubicBezTo>
                    <a:pt x="318" y="4095"/>
                    <a:pt x="374" y="4329"/>
                    <a:pt x="425" y="4558"/>
                  </a:cubicBezTo>
                  <a:cubicBezTo>
                    <a:pt x="471" y="4792"/>
                    <a:pt x="509" y="5025"/>
                    <a:pt x="526" y="5258"/>
                  </a:cubicBezTo>
                  <a:cubicBezTo>
                    <a:pt x="539" y="5492"/>
                    <a:pt x="531" y="5721"/>
                    <a:pt x="505" y="5946"/>
                  </a:cubicBezTo>
                  <a:cubicBezTo>
                    <a:pt x="450" y="6392"/>
                    <a:pt x="335" y="6808"/>
                    <a:pt x="251" y="7181"/>
                  </a:cubicBezTo>
                  <a:cubicBezTo>
                    <a:pt x="208" y="7368"/>
                    <a:pt x="174" y="7546"/>
                    <a:pt x="153" y="7707"/>
                  </a:cubicBezTo>
                  <a:cubicBezTo>
                    <a:pt x="132" y="7873"/>
                    <a:pt x="123" y="8026"/>
                    <a:pt x="132" y="8162"/>
                  </a:cubicBezTo>
                  <a:cubicBezTo>
                    <a:pt x="136" y="8293"/>
                    <a:pt x="153" y="8408"/>
                    <a:pt x="174" y="8501"/>
                  </a:cubicBezTo>
                  <a:cubicBezTo>
                    <a:pt x="200" y="8595"/>
                    <a:pt x="225" y="8667"/>
                    <a:pt x="246" y="8713"/>
                  </a:cubicBezTo>
                  <a:cubicBezTo>
                    <a:pt x="306" y="8853"/>
                    <a:pt x="361" y="8926"/>
                    <a:pt x="395" y="8968"/>
                  </a:cubicBezTo>
                  <a:cubicBezTo>
                    <a:pt x="403" y="8981"/>
                    <a:pt x="416" y="8993"/>
                    <a:pt x="420" y="8998"/>
                  </a:cubicBezTo>
                  <a:cubicBezTo>
                    <a:pt x="413" y="9003"/>
                    <a:pt x="404" y="9005"/>
                    <a:pt x="394" y="9005"/>
                  </a:cubicBezTo>
                  <a:cubicBezTo>
                    <a:pt x="388" y="9005"/>
                    <a:pt x="381" y="9004"/>
                    <a:pt x="374" y="9002"/>
                  </a:cubicBezTo>
                  <a:cubicBezTo>
                    <a:pt x="348" y="8998"/>
                    <a:pt x="331" y="8985"/>
                    <a:pt x="318" y="8972"/>
                  </a:cubicBezTo>
                  <a:cubicBezTo>
                    <a:pt x="284" y="8938"/>
                    <a:pt x="267" y="8913"/>
                    <a:pt x="259" y="8900"/>
                  </a:cubicBezTo>
                  <a:cubicBezTo>
                    <a:pt x="255" y="8892"/>
                    <a:pt x="251" y="8887"/>
                    <a:pt x="246" y="8883"/>
                  </a:cubicBezTo>
                  <a:cubicBezTo>
                    <a:pt x="242" y="8875"/>
                    <a:pt x="238" y="8862"/>
                    <a:pt x="229" y="8849"/>
                  </a:cubicBezTo>
                  <a:cubicBezTo>
                    <a:pt x="225" y="8836"/>
                    <a:pt x="217" y="8828"/>
                    <a:pt x="212" y="8815"/>
                  </a:cubicBezTo>
                  <a:cubicBezTo>
                    <a:pt x="204" y="8802"/>
                    <a:pt x="200" y="8790"/>
                    <a:pt x="191" y="8773"/>
                  </a:cubicBezTo>
                  <a:cubicBezTo>
                    <a:pt x="178" y="8743"/>
                    <a:pt x="166" y="8713"/>
                    <a:pt x="153" y="8675"/>
                  </a:cubicBezTo>
                  <a:cubicBezTo>
                    <a:pt x="119" y="8582"/>
                    <a:pt x="60" y="8391"/>
                    <a:pt x="47" y="8123"/>
                  </a:cubicBezTo>
                  <a:cubicBezTo>
                    <a:pt x="43" y="7992"/>
                    <a:pt x="47" y="7839"/>
                    <a:pt x="68" y="7678"/>
                  </a:cubicBezTo>
                  <a:cubicBezTo>
                    <a:pt x="85" y="7512"/>
                    <a:pt x="123" y="7334"/>
                    <a:pt x="170" y="7147"/>
                  </a:cubicBezTo>
                  <a:cubicBezTo>
                    <a:pt x="217" y="6960"/>
                    <a:pt x="272" y="6765"/>
                    <a:pt x="327" y="6557"/>
                  </a:cubicBezTo>
                  <a:cubicBezTo>
                    <a:pt x="382" y="6349"/>
                    <a:pt x="437" y="6133"/>
                    <a:pt x="467" y="5904"/>
                  </a:cubicBezTo>
                  <a:cubicBezTo>
                    <a:pt x="497" y="5674"/>
                    <a:pt x="497" y="5437"/>
                    <a:pt x="475" y="5199"/>
                  </a:cubicBezTo>
                  <a:cubicBezTo>
                    <a:pt x="450" y="4961"/>
                    <a:pt x="403" y="4724"/>
                    <a:pt x="352" y="4486"/>
                  </a:cubicBezTo>
                  <a:cubicBezTo>
                    <a:pt x="246" y="4019"/>
                    <a:pt x="119" y="3552"/>
                    <a:pt x="98" y="3098"/>
                  </a:cubicBezTo>
                  <a:cubicBezTo>
                    <a:pt x="85" y="2873"/>
                    <a:pt x="102" y="2652"/>
                    <a:pt x="127" y="2440"/>
                  </a:cubicBezTo>
                  <a:cubicBezTo>
                    <a:pt x="153" y="2228"/>
                    <a:pt x="183" y="2024"/>
                    <a:pt x="204" y="1833"/>
                  </a:cubicBezTo>
                  <a:cubicBezTo>
                    <a:pt x="225" y="1638"/>
                    <a:pt x="238" y="1455"/>
                    <a:pt x="234" y="1290"/>
                  </a:cubicBezTo>
                  <a:cubicBezTo>
                    <a:pt x="234" y="1120"/>
                    <a:pt x="212" y="967"/>
                    <a:pt x="183" y="836"/>
                  </a:cubicBezTo>
                  <a:cubicBezTo>
                    <a:pt x="157" y="704"/>
                    <a:pt x="136" y="590"/>
                    <a:pt x="132" y="496"/>
                  </a:cubicBezTo>
                  <a:cubicBezTo>
                    <a:pt x="127" y="403"/>
                    <a:pt x="140" y="331"/>
                    <a:pt x="157" y="284"/>
                  </a:cubicBezTo>
                  <a:cubicBezTo>
                    <a:pt x="191" y="161"/>
                    <a:pt x="246" y="101"/>
                    <a:pt x="280" y="68"/>
                  </a:cubicBezTo>
                  <a:cubicBezTo>
                    <a:pt x="284" y="68"/>
                    <a:pt x="293" y="59"/>
                    <a:pt x="310" y="46"/>
                  </a:cubicBezTo>
                  <a:cubicBezTo>
                    <a:pt x="314" y="46"/>
                    <a:pt x="314" y="46"/>
                    <a:pt x="318" y="42"/>
                  </a:cubicBezTo>
                  <a:close/>
                  <a:moveTo>
                    <a:pt x="397" y="1"/>
                  </a:moveTo>
                  <a:cubicBezTo>
                    <a:pt x="390" y="1"/>
                    <a:pt x="382" y="2"/>
                    <a:pt x="374" y="4"/>
                  </a:cubicBezTo>
                  <a:cubicBezTo>
                    <a:pt x="344" y="8"/>
                    <a:pt x="323" y="17"/>
                    <a:pt x="310" y="25"/>
                  </a:cubicBezTo>
                  <a:cubicBezTo>
                    <a:pt x="301" y="29"/>
                    <a:pt x="297" y="34"/>
                    <a:pt x="289" y="38"/>
                  </a:cubicBezTo>
                  <a:cubicBezTo>
                    <a:pt x="251" y="63"/>
                    <a:pt x="174" y="123"/>
                    <a:pt x="123" y="280"/>
                  </a:cubicBezTo>
                  <a:cubicBezTo>
                    <a:pt x="106" y="326"/>
                    <a:pt x="89" y="407"/>
                    <a:pt x="93" y="505"/>
                  </a:cubicBezTo>
                  <a:cubicBezTo>
                    <a:pt x="98" y="602"/>
                    <a:pt x="119" y="717"/>
                    <a:pt x="144" y="848"/>
                  </a:cubicBezTo>
                  <a:cubicBezTo>
                    <a:pt x="170" y="980"/>
                    <a:pt x="187" y="1129"/>
                    <a:pt x="191" y="1294"/>
                  </a:cubicBezTo>
                  <a:cubicBezTo>
                    <a:pt x="191" y="1460"/>
                    <a:pt x="178" y="1642"/>
                    <a:pt x="157" y="1833"/>
                  </a:cubicBezTo>
                  <a:cubicBezTo>
                    <a:pt x="132" y="2024"/>
                    <a:pt x="106" y="2228"/>
                    <a:pt x="77" y="2440"/>
                  </a:cubicBezTo>
                  <a:cubicBezTo>
                    <a:pt x="51" y="2652"/>
                    <a:pt x="34" y="2877"/>
                    <a:pt x="47" y="3106"/>
                  </a:cubicBezTo>
                  <a:cubicBezTo>
                    <a:pt x="68" y="3569"/>
                    <a:pt x="195" y="4040"/>
                    <a:pt x="301" y="4507"/>
                  </a:cubicBezTo>
                  <a:cubicBezTo>
                    <a:pt x="352" y="4741"/>
                    <a:pt x="399" y="4974"/>
                    <a:pt x="425" y="5212"/>
                  </a:cubicBezTo>
                  <a:cubicBezTo>
                    <a:pt x="446" y="5445"/>
                    <a:pt x="446" y="5679"/>
                    <a:pt x="416" y="5904"/>
                  </a:cubicBezTo>
                  <a:cubicBezTo>
                    <a:pt x="352" y="6353"/>
                    <a:pt x="212" y="6765"/>
                    <a:pt x="123" y="7143"/>
                  </a:cubicBezTo>
                  <a:cubicBezTo>
                    <a:pt x="77" y="7330"/>
                    <a:pt x="38" y="7508"/>
                    <a:pt x="21" y="7678"/>
                  </a:cubicBezTo>
                  <a:cubicBezTo>
                    <a:pt x="4" y="7843"/>
                    <a:pt x="0" y="7996"/>
                    <a:pt x="4" y="8132"/>
                  </a:cubicBezTo>
                  <a:cubicBezTo>
                    <a:pt x="21" y="8404"/>
                    <a:pt x="85" y="8599"/>
                    <a:pt x="123" y="8692"/>
                  </a:cubicBezTo>
                  <a:cubicBezTo>
                    <a:pt x="136" y="8730"/>
                    <a:pt x="153" y="8760"/>
                    <a:pt x="166" y="8786"/>
                  </a:cubicBezTo>
                  <a:cubicBezTo>
                    <a:pt x="174" y="8802"/>
                    <a:pt x="178" y="8815"/>
                    <a:pt x="187" y="8828"/>
                  </a:cubicBezTo>
                  <a:cubicBezTo>
                    <a:pt x="191" y="8836"/>
                    <a:pt x="200" y="8849"/>
                    <a:pt x="204" y="8858"/>
                  </a:cubicBezTo>
                  <a:cubicBezTo>
                    <a:pt x="217" y="8879"/>
                    <a:pt x="229" y="8900"/>
                    <a:pt x="238" y="8913"/>
                  </a:cubicBezTo>
                  <a:cubicBezTo>
                    <a:pt x="246" y="8926"/>
                    <a:pt x="251" y="8930"/>
                    <a:pt x="255" y="8938"/>
                  </a:cubicBezTo>
                  <a:cubicBezTo>
                    <a:pt x="263" y="8955"/>
                    <a:pt x="276" y="8972"/>
                    <a:pt x="297" y="8993"/>
                  </a:cubicBezTo>
                  <a:cubicBezTo>
                    <a:pt x="306" y="9006"/>
                    <a:pt x="331" y="9032"/>
                    <a:pt x="365" y="9040"/>
                  </a:cubicBezTo>
                  <a:cubicBezTo>
                    <a:pt x="375" y="9043"/>
                    <a:pt x="388" y="9045"/>
                    <a:pt x="401" y="9045"/>
                  </a:cubicBezTo>
                  <a:cubicBezTo>
                    <a:pt x="410" y="9045"/>
                    <a:pt x="420" y="9044"/>
                    <a:pt x="429" y="9040"/>
                  </a:cubicBezTo>
                  <a:cubicBezTo>
                    <a:pt x="450" y="9032"/>
                    <a:pt x="475" y="9015"/>
                    <a:pt x="484" y="8989"/>
                  </a:cubicBezTo>
                  <a:cubicBezTo>
                    <a:pt x="505" y="8934"/>
                    <a:pt x="488" y="8879"/>
                    <a:pt x="471" y="8824"/>
                  </a:cubicBezTo>
                  <a:cubicBezTo>
                    <a:pt x="454" y="8773"/>
                    <a:pt x="433" y="8713"/>
                    <a:pt x="416" y="8654"/>
                  </a:cubicBezTo>
                  <a:cubicBezTo>
                    <a:pt x="348" y="8404"/>
                    <a:pt x="314" y="8081"/>
                    <a:pt x="331" y="7763"/>
                  </a:cubicBezTo>
                  <a:cubicBezTo>
                    <a:pt x="344" y="7440"/>
                    <a:pt x="403" y="7122"/>
                    <a:pt x="463" y="6871"/>
                  </a:cubicBezTo>
                  <a:cubicBezTo>
                    <a:pt x="522" y="6621"/>
                    <a:pt x="577" y="6430"/>
                    <a:pt x="590" y="6362"/>
                  </a:cubicBezTo>
                  <a:cubicBezTo>
                    <a:pt x="594" y="6336"/>
                    <a:pt x="599" y="6315"/>
                    <a:pt x="603" y="6303"/>
                  </a:cubicBezTo>
                  <a:cubicBezTo>
                    <a:pt x="611" y="6269"/>
                    <a:pt x="624" y="6226"/>
                    <a:pt x="637" y="6171"/>
                  </a:cubicBezTo>
                  <a:cubicBezTo>
                    <a:pt x="654" y="6099"/>
                    <a:pt x="688" y="5954"/>
                    <a:pt x="700" y="5759"/>
                  </a:cubicBezTo>
                  <a:cubicBezTo>
                    <a:pt x="717" y="5564"/>
                    <a:pt x="709" y="5314"/>
                    <a:pt x="662" y="5033"/>
                  </a:cubicBezTo>
                  <a:cubicBezTo>
                    <a:pt x="637" y="4842"/>
                    <a:pt x="594" y="4634"/>
                    <a:pt x="548" y="4418"/>
                  </a:cubicBezTo>
                  <a:cubicBezTo>
                    <a:pt x="531" y="4320"/>
                    <a:pt x="509" y="4223"/>
                    <a:pt x="492" y="4121"/>
                  </a:cubicBezTo>
                  <a:cubicBezTo>
                    <a:pt x="437" y="3794"/>
                    <a:pt x="403" y="3446"/>
                    <a:pt x="403" y="3094"/>
                  </a:cubicBezTo>
                  <a:cubicBezTo>
                    <a:pt x="403" y="2746"/>
                    <a:pt x="433" y="2398"/>
                    <a:pt x="488" y="2071"/>
                  </a:cubicBezTo>
                  <a:cubicBezTo>
                    <a:pt x="543" y="1744"/>
                    <a:pt x="616" y="1438"/>
                    <a:pt x="658" y="1158"/>
                  </a:cubicBezTo>
                  <a:cubicBezTo>
                    <a:pt x="696" y="878"/>
                    <a:pt x="700" y="624"/>
                    <a:pt x="666" y="428"/>
                  </a:cubicBezTo>
                  <a:cubicBezTo>
                    <a:pt x="662" y="382"/>
                    <a:pt x="649" y="335"/>
                    <a:pt x="641" y="292"/>
                  </a:cubicBezTo>
                  <a:cubicBezTo>
                    <a:pt x="633" y="250"/>
                    <a:pt x="620" y="212"/>
                    <a:pt x="607" y="178"/>
                  </a:cubicBezTo>
                  <a:cubicBezTo>
                    <a:pt x="582" y="114"/>
                    <a:pt x="543" y="63"/>
                    <a:pt x="509" y="42"/>
                  </a:cubicBezTo>
                  <a:cubicBezTo>
                    <a:pt x="480" y="17"/>
                    <a:pt x="450" y="8"/>
                    <a:pt x="425" y="4"/>
                  </a:cubicBezTo>
                  <a:cubicBezTo>
                    <a:pt x="414" y="2"/>
                    <a:pt x="405" y="1"/>
                    <a:pt x="39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642798" y="3054614"/>
              <a:ext cx="104246" cy="1876247"/>
            </a:xfrm>
            <a:custGeom>
              <a:avLst/>
              <a:gdLst/>
              <a:ahLst/>
              <a:cxnLst/>
              <a:rect l="l" t="t" r="r" b="b"/>
              <a:pathLst>
                <a:path w="498" h="8963" extrusionOk="0">
                  <a:moveTo>
                    <a:pt x="276" y="0"/>
                  </a:moveTo>
                  <a:cubicBezTo>
                    <a:pt x="272" y="4"/>
                    <a:pt x="272" y="4"/>
                    <a:pt x="268" y="9"/>
                  </a:cubicBezTo>
                  <a:cubicBezTo>
                    <a:pt x="251" y="17"/>
                    <a:pt x="242" y="26"/>
                    <a:pt x="238" y="26"/>
                  </a:cubicBezTo>
                  <a:cubicBezTo>
                    <a:pt x="204" y="59"/>
                    <a:pt x="149" y="119"/>
                    <a:pt x="115" y="242"/>
                  </a:cubicBezTo>
                  <a:cubicBezTo>
                    <a:pt x="98" y="289"/>
                    <a:pt x="85" y="361"/>
                    <a:pt x="90" y="454"/>
                  </a:cubicBezTo>
                  <a:cubicBezTo>
                    <a:pt x="94" y="548"/>
                    <a:pt x="115" y="662"/>
                    <a:pt x="141" y="794"/>
                  </a:cubicBezTo>
                  <a:cubicBezTo>
                    <a:pt x="170" y="925"/>
                    <a:pt x="192" y="1078"/>
                    <a:pt x="192" y="1248"/>
                  </a:cubicBezTo>
                  <a:cubicBezTo>
                    <a:pt x="196" y="1413"/>
                    <a:pt x="183" y="1596"/>
                    <a:pt x="162" y="1791"/>
                  </a:cubicBezTo>
                  <a:cubicBezTo>
                    <a:pt x="141" y="1982"/>
                    <a:pt x="111" y="2186"/>
                    <a:pt x="85" y="2398"/>
                  </a:cubicBezTo>
                  <a:cubicBezTo>
                    <a:pt x="60" y="2610"/>
                    <a:pt x="43" y="2831"/>
                    <a:pt x="56" y="3056"/>
                  </a:cubicBezTo>
                  <a:cubicBezTo>
                    <a:pt x="77" y="3510"/>
                    <a:pt x="204" y="3977"/>
                    <a:pt x="310" y="4444"/>
                  </a:cubicBezTo>
                  <a:cubicBezTo>
                    <a:pt x="361" y="4682"/>
                    <a:pt x="408" y="4919"/>
                    <a:pt x="433" y="5157"/>
                  </a:cubicBezTo>
                  <a:cubicBezTo>
                    <a:pt x="455" y="5395"/>
                    <a:pt x="455" y="5632"/>
                    <a:pt x="425" y="5862"/>
                  </a:cubicBezTo>
                  <a:cubicBezTo>
                    <a:pt x="395" y="6091"/>
                    <a:pt x="340" y="6307"/>
                    <a:pt x="285" y="6515"/>
                  </a:cubicBezTo>
                  <a:cubicBezTo>
                    <a:pt x="230" y="6723"/>
                    <a:pt x="175" y="6918"/>
                    <a:pt x="128" y="7105"/>
                  </a:cubicBezTo>
                  <a:cubicBezTo>
                    <a:pt x="81" y="7292"/>
                    <a:pt x="43" y="7470"/>
                    <a:pt x="26" y="7636"/>
                  </a:cubicBezTo>
                  <a:cubicBezTo>
                    <a:pt x="5" y="7797"/>
                    <a:pt x="1" y="7950"/>
                    <a:pt x="5" y="8081"/>
                  </a:cubicBezTo>
                  <a:cubicBezTo>
                    <a:pt x="18" y="8349"/>
                    <a:pt x="77" y="8540"/>
                    <a:pt x="111" y="8633"/>
                  </a:cubicBezTo>
                  <a:cubicBezTo>
                    <a:pt x="124" y="8671"/>
                    <a:pt x="136" y="8701"/>
                    <a:pt x="149" y="8731"/>
                  </a:cubicBezTo>
                  <a:cubicBezTo>
                    <a:pt x="158" y="8748"/>
                    <a:pt x="162" y="8760"/>
                    <a:pt x="170" y="8773"/>
                  </a:cubicBezTo>
                  <a:cubicBezTo>
                    <a:pt x="175" y="8786"/>
                    <a:pt x="183" y="8794"/>
                    <a:pt x="187" y="8807"/>
                  </a:cubicBezTo>
                  <a:cubicBezTo>
                    <a:pt x="196" y="8820"/>
                    <a:pt x="200" y="8833"/>
                    <a:pt x="204" y="8841"/>
                  </a:cubicBezTo>
                  <a:cubicBezTo>
                    <a:pt x="209" y="8845"/>
                    <a:pt x="213" y="8850"/>
                    <a:pt x="217" y="8858"/>
                  </a:cubicBezTo>
                  <a:cubicBezTo>
                    <a:pt x="225" y="8871"/>
                    <a:pt x="242" y="8896"/>
                    <a:pt x="276" y="8930"/>
                  </a:cubicBezTo>
                  <a:cubicBezTo>
                    <a:pt x="289" y="8943"/>
                    <a:pt x="306" y="8956"/>
                    <a:pt x="332" y="8960"/>
                  </a:cubicBezTo>
                  <a:cubicBezTo>
                    <a:pt x="339" y="8962"/>
                    <a:pt x="346" y="8963"/>
                    <a:pt x="352" y="8963"/>
                  </a:cubicBezTo>
                  <a:cubicBezTo>
                    <a:pt x="362" y="8963"/>
                    <a:pt x="371" y="8961"/>
                    <a:pt x="378" y="8956"/>
                  </a:cubicBezTo>
                  <a:cubicBezTo>
                    <a:pt x="374" y="8951"/>
                    <a:pt x="361" y="8939"/>
                    <a:pt x="353" y="8926"/>
                  </a:cubicBezTo>
                  <a:cubicBezTo>
                    <a:pt x="319" y="8884"/>
                    <a:pt x="264" y="8811"/>
                    <a:pt x="204" y="8671"/>
                  </a:cubicBezTo>
                  <a:cubicBezTo>
                    <a:pt x="183" y="8625"/>
                    <a:pt x="158" y="8553"/>
                    <a:pt x="132" y="8459"/>
                  </a:cubicBezTo>
                  <a:cubicBezTo>
                    <a:pt x="111" y="8366"/>
                    <a:pt x="94" y="8251"/>
                    <a:pt x="90" y="8120"/>
                  </a:cubicBezTo>
                  <a:cubicBezTo>
                    <a:pt x="81" y="7984"/>
                    <a:pt x="90" y="7831"/>
                    <a:pt x="111" y="7665"/>
                  </a:cubicBezTo>
                  <a:cubicBezTo>
                    <a:pt x="132" y="7504"/>
                    <a:pt x="166" y="7326"/>
                    <a:pt x="209" y="7139"/>
                  </a:cubicBezTo>
                  <a:cubicBezTo>
                    <a:pt x="293" y="6766"/>
                    <a:pt x="408" y="6350"/>
                    <a:pt x="463" y="5904"/>
                  </a:cubicBezTo>
                  <a:cubicBezTo>
                    <a:pt x="489" y="5679"/>
                    <a:pt x="497" y="5450"/>
                    <a:pt x="484" y="5216"/>
                  </a:cubicBezTo>
                  <a:cubicBezTo>
                    <a:pt x="467" y="4983"/>
                    <a:pt x="429" y="4750"/>
                    <a:pt x="383" y="4516"/>
                  </a:cubicBezTo>
                  <a:cubicBezTo>
                    <a:pt x="332" y="4287"/>
                    <a:pt x="276" y="4053"/>
                    <a:pt x="230" y="3824"/>
                  </a:cubicBezTo>
                  <a:cubicBezTo>
                    <a:pt x="187" y="3591"/>
                    <a:pt x="162" y="3357"/>
                    <a:pt x="158" y="3128"/>
                  </a:cubicBezTo>
                  <a:cubicBezTo>
                    <a:pt x="153" y="2674"/>
                    <a:pt x="213" y="2245"/>
                    <a:pt x="259" y="1868"/>
                  </a:cubicBezTo>
                  <a:cubicBezTo>
                    <a:pt x="310" y="1490"/>
                    <a:pt x="344" y="1155"/>
                    <a:pt x="349" y="891"/>
                  </a:cubicBezTo>
                  <a:cubicBezTo>
                    <a:pt x="357" y="624"/>
                    <a:pt x="340" y="433"/>
                    <a:pt x="327" y="331"/>
                  </a:cubicBezTo>
                  <a:cubicBezTo>
                    <a:pt x="310" y="174"/>
                    <a:pt x="289" y="93"/>
                    <a:pt x="285" y="47"/>
                  </a:cubicBezTo>
                  <a:cubicBezTo>
                    <a:pt x="281" y="21"/>
                    <a:pt x="276" y="9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616213" y="3051892"/>
              <a:ext cx="105921" cy="1876666"/>
            </a:xfrm>
            <a:custGeom>
              <a:avLst/>
              <a:gdLst/>
              <a:ahLst/>
              <a:cxnLst/>
              <a:rect l="l" t="t" r="r" b="b"/>
              <a:pathLst>
                <a:path w="506" h="8965" extrusionOk="0">
                  <a:moveTo>
                    <a:pt x="209" y="0"/>
                  </a:moveTo>
                  <a:cubicBezTo>
                    <a:pt x="188" y="0"/>
                    <a:pt x="171" y="5"/>
                    <a:pt x="158" y="9"/>
                  </a:cubicBezTo>
                  <a:cubicBezTo>
                    <a:pt x="162" y="17"/>
                    <a:pt x="166" y="30"/>
                    <a:pt x="175" y="60"/>
                  </a:cubicBezTo>
                  <a:cubicBezTo>
                    <a:pt x="188" y="102"/>
                    <a:pt x="213" y="183"/>
                    <a:pt x="230" y="336"/>
                  </a:cubicBezTo>
                  <a:cubicBezTo>
                    <a:pt x="247" y="433"/>
                    <a:pt x="268" y="633"/>
                    <a:pt x="264" y="896"/>
                  </a:cubicBezTo>
                  <a:cubicBezTo>
                    <a:pt x="260" y="1163"/>
                    <a:pt x="230" y="1499"/>
                    <a:pt x="183" y="1881"/>
                  </a:cubicBezTo>
                  <a:cubicBezTo>
                    <a:pt x="137" y="2258"/>
                    <a:pt x="77" y="2687"/>
                    <a:pt x="86" y="3137"/>
                  </a:cubicBezTo>
                  <a:cubicBezTo>
                    <a:pt x="86" y="3362"/>
                    <a:pt x="111" y="3591"/>
                    <a:pt x="154" y="3820"/>
                  </a:cubicBezTo>
                  <a:cubicBezTo>
                    <a:pt x="196" y="4049"/>
                    <a:pt x="256" y="4279"/>
                    <a:pt x="306" y="4512"/>
                  </a:cubicBezTo>
                  <a:cubicBezTo>
                    <a:pt x="353" y="4746"/>
                    <a:pt x="396" y="4983"/>
                    <a:pt x="408" y="5221"/>
                  </a:cubicBezTo>
                  <a:cubicBezTo>
                    <a:pt x="425" y="5454"/>
                    <a:pt x="417" y="5692"/>
                    <a:pt x="391" y="5917"/>
                  </a:cubicBezTo>
                  <a:cubicBezTo>
                    <a:pt x="332" y="6371"/>
                    <a:pt x="213" y="6783"/>
                    <a:pt x="132" y="7156"/>
                  </a:cubicBezTo>
                  <a:cubicBezTo>
                    <a:pt x="90" y="7343"/>
                    <a:pt x="52" y="7517"/>
                    <a:pt x="31" y="7678"/>
                  </a:cubicBezTo>
                  <a:cubicBezTo>
                    <a:pt x="9" y="7844"/>
                    <a:pt x="1" y="7993"/>
                    <a:pt x="1" y="8124"/>
                  </a:cubicBezTo>
                  <a:cubicBezTo>
                    <a:pt x="5" y="8256"/>
                    <a:pt x="22" y="8370"/>
                    <a:pt x="43" y="8459"/>
                  </a:cubicBezTo>
                  <a:cubicBezTo>
                    <a:pt x="65" y="8553"/>
                    <a:pt x="86" y="8621"/>
                    <a:pt x="103" y="8667"/>
                  </a:cubicBezTo>
                  <a:cubicBezTo>
                    <a:pt x="162" y="8812"/>
                    <a:pt x="213" y="8888"/>
                    <a:pt x="239" y="8931"/>
                  </a:cubicBezTo>
                  <a:cubicBezTo>
                    <a:pt x="251" y="8943"/>
                    <a:pt x="256" y="8956"/>
                    <a:pt x="264" y="8964"/>
                  </a:cubicBezTo>
                  <a:cubicBezTo>
                    <a:pt x="268" y="8960"/>
                    <a:pt x="273" y="8952"/>
                    <a:pt x="277" y="8943"/>
                  </a:cubicBezTo>
                  <a:cubicBezTo>
                    <a:pt x="289" y="8914"/>
                    <a:pt x="281" y="8863"/>
                    <a:pt x="260" y="8812"/>
                  </a:cubicBezTo>
                  <a:cubicBezTo>
                    <a:pt x="251" y="8786"/>
                    <a:pt x="243" y="8757"/>
                    <a:pt x="230" y="8731"/>
                  </a:cubicBezTo>
                  <a:cubicBezTo>
                    <a:pt x="222" y="8701"/>
                    <a:pt x="213" y="8672"/>
                    <a:pt x="205" y="8638"/>
                  </a:cubicBezTo>
                  <a:cubicBezTo>
                    <a:pt x="128" y="8387"/>
                    <a:pt x="90" y="8060"/>
                    <a:pt x="107" y="7734"/>
                  </a:cubicBezTo>
                  <a:cubicBezTo>
                    <a:pt x="124" y="7407"/>
                    <a:pt x="183" y="7088"/>
                    <a:pt x="247" y="6834"/>
                  </a:cubicBezTo>
                  <a:cubicBezTo>
                    <a:pt x="311" y="6583"/>
                    <a:pt x="366" y="6392"/>
                    <a:pt x="387" y="6329"/>
                  </a:cubicBezTo>
                  <a:cubicBezTo>
                    <a:pt x="396" y="6303"/>
                    <a:pt x="400" y="6286"/>
                    <a:pt x="408" y="6274"/>
                  </a:cubicBezTo>
                  <a:cubicBezTo>
                    <a:pt x="413" y="6240"/>
                    <a:pt x="425" y="6193"/>
                    <a:pt x="434" y="6138"/>
                  </a:cubicBezTo>
                  <a:cubicBezTo>
                    <a:pt x="451" y="6066"/>
                    <a:pt x="476" y="5925"/>
                    <a:pt x="489" y="5734"/>
                  </a:cubicBezTo>
                  <a:cubicBezTo>
                    <a:pt x="506" y="5539"/>
                    <a:pt x="493" y="5293"/>
                    <a:pt x="451" y="5017"/>
                  </a:cubicBezTo>
                  <a:cubicBezTo>
                    <a:pt x="408" y="4741"/>
                    <a:pt x="332" y="4431"/>
                    <a:pt x="277" y="4105"/>
                  </a:cubicBezTo>
                  <a:cubicBezTo>
                    <a:pt x="217" y="3774"/>
                    <a:pt x="183" y="3426"/>
                    <a:pt x="183" y="3073"/>
                  </a:cubicBezTo>
                  <a:cubicBezTo>
                    <a:pt x="179" y="2721"/>
                    <a:pt x="209" y="2369"/>
                    <a:pt x="268" y="2038"/>
                  </a:cubicBezTo>
                  <a:cubicBezTo>
                    <a:pt x="323" y="1711"/>
                    <a:pt x="400" y="1401"/>
                    <a:pt x="438" y="1125"/>
                  </a:cubicBezTo>
                  <a:cubicBezTo>
                    <a:pt x="480" y="849"/>
                    <a:pt x="485" y="603"/>
                    <a:pt x="459" y="412"/>
                  </a:cubicBezTo>
                  <a:cubicBezTo>
                    <a:pt x="451" y="361"/>
                    <a:pt x="442" y="319"/>
                    <a:pt x="434" y="276"/>
                  </a:cubicBezTo>
                  <a:cubicBezTo>
                    <a:pt x="425" y="238"/>
                    <a:pt x="417" y="200"/>
                    <a:pt x="404" y="170"/>
                  </a:cubicBezTo>
                  <a:cubicBezTo>
                    <a:pt x="383" y="102"/>
                    <a:pt x="349" y="64"/>
                    <a:pt x="323" y="39"/>
                  </a:cubicBezTo>
                  <a:cubicBezTo>
                    <a:pt x="285" y="5"/>
                    <a:pt x="23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94024" y="3046450"/>
              <a:ext cx="89175" cy="924412"/>
            </a:xfrm>
            <a:custGeom>
              <a:avLst/>
              <a:gdLst/>
              <a:ahLst/>
              <a:cxnLst/>
              <a:rect l="l" t="t" r="r" b="b"/>
              <a:pathLst>
                <a:path w="426" h="4416" extrusionOk="0">
                  <a:moveTo>
                    <a:pt x="150" y="1"/>
                  </a:moveTo>
                  <a:cubicBezTo>
                    <a:pt x="150" y="5"/>
                    <a:pt x="154" y="18"/>
                    <a:pt x="158" y="35"/>
                  </a:cubicBezTo>
                  <a:cubicBezTo>
                    <a:pt x="200" y="175"/>
                    <a:pt x="328" y="688"/>
                    <a:pt x="239" y="1257"/>
                  </a:cubicBezTo>
                  <a:cubicBezTo>
                    <a:pt x="133" y="1928"/>
                    <a:pt x="69" y="2323"/>
                    <a:pt x="69" y="2323"/>
                  </a:cubicBezTo>
                  <a:cubicBezTo>
                    <a:pt x="69" y="2323"/>
                    <a:pt x="1" y="3167"/>
                    <a:pt x="22" y="3367"/>
                  </a:cubicBezTo>
                  <a:cubicBezTo>
                    <a:pt x="48" y="3562"/>
                    <a:pt x="158" y="4211"/>
                    <a:pt x="158" y="4211"/>
                  </a:cubicBezTo>
                  <a:lnTo>
                    <a:pt x="196" y="4279"/>
                  </a:lnTo>
                  <a:lnTo>
                    <a:pt x="273" y="4415"/>
                  </a:lnTo>
                  <a:cubicBezTo>
                    <a:pt x="256" y="4317"/>
                    <a:pt x="234" y="4220"/>
                    <a:pt x="217" y="4118"/>
                  </a:cubicBezTo>
                  <a:cubicBezTo>
                    <a:pt x="162" y="3791"/>
                    <a:pt x="128" y="3443"/>
                    <a:pt x="128" y="3091"/>
                  </a:cubicBezTo>
                  <a:cubicBezTo>
                    <a:pt x="128" y="2743"/>
                    <a:pt x="158" y="2395"/>
                    <a:pt x="213" y="2068"/>
                  </a:cubicBezTo>
                  <a:cubicBezTo>
                    <a:pt x="268" y="1741"/>
                    <a:pt x="341" y="1435"/>
                    <a:pt x="383" y="1155"/>
                  </a:cubicBezTo>
                  <a:cubicBezTo>
                    <a:pt x="421" y="875"/>
                    <a:pt x="425" y="621"/>
                    <a:pt x="391" y="425"/>
                  </a:cubicBezTo>
                  <a:cubicBezTo>
                    <a:pt x="387" y="379"/>
                    <a:pt x="374" y="332"/>
                    <a:pt x="366" y="289"/>
                  </a:cubicBezTo>
                  <a:cubicBezTo>
                    <a:pt x="358" y="247"/>
                    <a:pt x="345" y="209"/>
                    <a:pt x="332" y="175"/>
                  </a:cubicBezTo>
                  <a:cubicBezTo>
                    <a:pt x="307" y="111"/>
                    <a:pt x="268" y="60"/>
                    <a:pt x="234" y="39"/>
                  </a:cubicBezTo>
                  <a:cubicBezTo>
                    <a:pt x="205" y="18"/>
                    <a:pt x="175" y="5"/>
                    <a:pt x="150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612654" y="3098155"/>
              <a:ext cx="18840" cy="146742"/>
            </a:xfrm>
            <a:custGeom>
              <a:avLst/>
              <a:gdLst/>
              <a:ahLst/>
              <a:cxnLst/>
              <a:rect l="l" t="t" r="r" b="b"/>
              <a:pathLst>
                <a:path w="90" h="701" extrusionOk="0">
                  <a:moveTo>
                    <a:pt x="56" y="0"/>
                  </a:moveTo>
                  <a:cubicBezTo>
                    <a:pt x="52" y="0"/>
                    <a:pt x="48" y="0"/>
                    <a:pt x="39" y="21"/>
                  </a:cubicBezTo>
                  <a:cubicBezTo>
                    <a:pt x="31" y="38"/>
                    <a:pt x="22" y="81"/>
                    <a:pt x="14" y="140"/>
                  </a:cubicBezTo>
                  <a:cubicBezTo>
                    <a:pt x="5" y="200"/>
                    <a:pt x="1" y="276"/>
                    <a:pt x="1" y="352"/>
                  </a:cubicBezTo>
                  <a:cubicBezTo>
                    <a:pt x="5" y="424"/>
                    <a:pt x="14" y="501"/>
                    <a:pt x="22" y="560"/>
                  </a:cubicBezTo>
                  <a:cubicBezTo>
                    <a:pt x="35" y="620"/>
                    <a:pt x="48" y="662"/>
                    <a:pt x="56" y="675"/>
                  </a:cubicBezTo>
                  <a:cubicBezTo>
                    <a:pt x="65" y="700"/>
                    <a:pt x="73" y="700"/>
                    <a:pt x="81" y="700"/>
                  </a:cubicBezTo>
                  <a:cubicBezTo>
                    <a:pt x="86" y="696"/>
                    <a:pt x="90" y="692"/>
                    <a:pt x="86" y="666"/>
                  </a:cubicBezTo>
                  <a:cubicBezTo>
                    <a:pt x="86" y="654"/>
                    <a:pt x="77" y="607"/>
                    <a:pt x="69" y="552"/>
                  </a:cubicBezTo>
                  <a:cubicBezTo>
                    <a:pt x="60" y="492"/>
                    <a:pt x="56" y="420"/>
                    <a:pt x="52" y="348"/>
                  </a:cubicBezTo>
                  <a:cubicBezTo>
                    <a:pt x="52" y="276"/>
                    <a:pt x="56" y="204"/>
                    <a:pt x="60" y="144"/>
                  </a:cubicBezTo>
                  <a:cubicBezTo>
                    <a:pt x="65" y="89"/>
                    <a:pt x="69" y="42"/>
                    <a:pt x="69" y="30"/>
                  </a:cubicBezTo>
                  <a:cubicBezTo>
                    <a:pt x="69" y="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7652426" y="2795559"/>
            <a:ext cx="1840895" cy="2366241"/>
            <a:chOff x="7251969" y="2684746"/>
            <a:chExt cx="1973727" cy="2536980"/>
          </a:xfrm>
        </p:grpSpPr>
        <p:sp>
          <p:nvSpPr>
            <p:cNvPr id="67" name="Google Shape;67;p2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66411">
            <a:off x="6784247" y="3734856"/>
            <a:ext cx="803058" cy="819614"/>
            <a:chOff x="1103300" y="-1868750"/>
            <a:chExt cx="127350" cy="129975"/>
          </a:xfrm>
        </p:grpSpPr>
        <p:sp>
          <p:nvSpPr>
            <p:cNvPr id="107" name="Google Shape;107;p2"/>
            <p:cNvSpPr/>
            <p:nvPr/>
          </p:nvSpPr>
          <p:spPr>
            <a:xfrm>
              <a:off x="1103300" y="-1868750"/>
              <a:ext cx="127350" cy="129975"/>
            </a:xfrm>
            <a:custGeom>
              <a:avLst/>
              <a:gdLst/>
              <a:ahLst/>
              <a:cxnLst/>
              <a:rect l="l" t="t" r="r" b="b"/>
              <a:pathLst>
                <a:path w="5094" h="5199" extrusionOk="0">
                  <a:moveTo>
                    <a:pt x="3476" y="80"/>
                  </a:moveTo>
                  <a:cubicBezTo>
                    <a:pt x="3510" y="80"/>
                    <a:pt x="3543" y="85"/>
                    <a:pt x="3574" y="98"/>
                  </a:cubicBezTo>
                  <a:cubicBezTo>
                    <a:pt x="3655" y="128"/>
                    <a:pt x="3702" y="217"/>
                    <a:pt x="3706" y="302"/>
                  </a:cubicBezTo>
                  <a:cubicBezTo>
                    <a:pt x="3702" y="395"/>
                    <a:pt x="3693" y="497"/>
                    <a:pt x="3685" y="591"/>
                  </a:cubicBezTo>
                  <a:cubicBezTo>
                    <a:pt x="3668" y="777"/>
                    <a:pt x="3646" y="960"/>
                    <a:pt x="3621" y="1117"/>
                  </a:cubicBezTo>
                  <a:cubicBezTo>
                    <a:pt x="3595" y="1278"/>
                    <a:pt x="3579" y="1423"/>
                    <a:pt x="3579" y="1537"/>
                  </a:cubicBezTo>
                  <a:cubicBezTo>
                    <a:pt x="3583" y="1652"/>
                    <a:pt x="3600" y="1737"/>
                    <a:pt x="3612" y="1779"/>
                  </a:cubicBezTo>
                  <a:cubicBezTo>
                    <a:pt x="3629" y="1843"/>
                    <a:pt x="3646" y="1877"/>
                    <a:pt x="3659" y="1898"/>
                  </a:cubicBezTo>
                  <a:cubicBezTo>
                    <a:pt x="3672" y="1915"/>
                    <a:pt x="3676" y="1919"/>
                    <a:pt x="3685" y="1919"/>
                  </a:cubicBezTo>
                  <a:cubicBezTo>
                    <a:pt x="3689" y="1915"/>
                    <a:pt x="3689" y="1911"/>
                    <a:pt x="3685" y="1889"/>
                  </a:cubicBezTo>
                  <a:cubicBezTo>
                    <a:pt x="3680" y="1868"/>
                    <a:pt x="3672" y="1830"/>
                    <a:pt x="3659" y="1766"/>
                  </a:cubicBezTo>
                  <a:cubicBezTo>
                    <a:pt x="3659" y="1762"/>
                    <a:pt x="3659" y="1754"/>
                    <a:pt x="3655" y="1741"/>
                  </a:cubicBezTo>
                  <a:lnTo>
                    <a:pt x="3655" y="1741"/>
                  </a:lnTo>
                  <a:cubicBezTo>
                    <a:pt x="3672" y="1754"/>
                    <a:pt x="3689" y="1766"/>
                    <a:pt x="3710" y="1783"/>
                  </a:cubicBezTo>
                  <a:cubicBezTo>
                    <a:pt x="3744" y="1809"/>
                    <a:pt x="3808" y="1860"/>
                    <a:pt x="3901" y="1915"/>
                  </a:cubicBezTo>
                  <a:cubicBezTo>
                    <a:pt x="3999" y="1970"/>
                    <a:pt x="4126" y="2030"/>
                    <a:pt x="4279" y="2076"/>
                  </a:cubicBezTo>
                  <a:cubicBezTo>
                    <a:pt x="4351" y="2102"/>
                    <a:pt x="4432" y="2123"/>
                    <a:pt x="4517" y="2144"/>
                  </a:cubicBezTo>
                  <a:cubicBezTo>
                    <a:pt x="4601" y="2165"/>
                    <a:pt x="4686" y="2187"/>
                    <a:pt x="4771" y="2216"/>
                  </a:cubicBezTo>
                  <a:cubicBezTo>
                    <a:pt x="4814" y="2233"/>
                    <a:pt x="4856" y="2250"/>
                    <a:pt x="4894" y="2271"/>
                  </a:cubicBezTo>
                  <a:cubicBezTo>
                    <a:pt x="4911" y="2284"/>
                    <a:pt x="4928" y="2293"/>
                    <a:pt x="4941" y="2310"/>
                  </a:cubicBezTo>
                  <a:cubicBezTo>
                    <a:pt x="4954" y="2322"/>
                    <a:pt x="4962" y="2344"/>
                    <a:pt x="4975" y="2361"/>
                  </a:cubicBezTo>
                  <a:cubicBezTo>
                    <a:pt x="5009" y="2433"/>
                    <a:pt x="5000" y="2526"/>
                    <a:pt x="4962" y="2607"/>
                  </a:cubicBezTo>
                  <a:cubicBezTo>
                    <a:pt x="4924" y="2687"/>
                    <a:pt x="4869" y="2764"/>
                    <a:pt x="4805" y="2832"/>
                  </a:cubicBezTo>
                  <a:cubicBezTo>
                    <a:pt x="4741" y="2900"/>
                    <a:pt x="4669" y="2955"/>
                    <a:pt x="4593" y="3001"/>
                  </a:cubicBezTo>
                  <a:cubicBezTo>
                    <a:pt x="4440" y="3103"/>
                    <a:pt x="4283" y="3171"/>
                    <a:pt x="4139" y="3222"/>
                  </a:cubicBezTo>
                  <a:cubicBezTo>
                    <a:pt x="3990" y="3273"/>
                    <a:pt x="3859" y="3303"/>
                    <a:pt x="3753" y="3328"/>
                  </a:cubicBezTo>
                  <a:cubicBezTo>
                    <a:pt x="3651" y="3354"/>
                    <a:pt x="3570" y="3371"/>
                    <a:pt x="3532" y="3383"/>
                  </a:cubicBezTo>
                  <a:cubicBezTo>
                    <a:pt x="3413" y="3413"/>
                    <a:pt x="3392" y="3426"/>
                    <a:pt x="3396" y="3439"/>
                  </a:cubicBezTo>
                  <a:cubicBezTo>
                    <a:pt x="3396" y="3443"/>
                    <a:pt x="3400" y="3443"/>
                    <a:pt x="3413" y="3447"/>
                  </a:cubicBezTo>
                  <a:cubicBezTo>
                    <a:pt x="3409" y="3451"/>
                    <a:pt x="3404" y="3456"/>
                    <a:pt x="3396" y="3464"/>
                  </a:cubicBezTo>
                  <a:cubicBezTo>
                    <a:pt x="3383" y="3481"/>
                    <a:pt x="3371" y="3502"/>
                    <a:pt x="3354" y="3532"/>
                  </a:cubicBezTo>
                  <a:cubicBezTo>
                    <a:pt x="3332" y="3570"/>
                    <a:pt x="3290" y="3647"/>
                    <a:pt x="3252" y="3757"/>
                  </a:cubicBezTo>
                  <a:cubicBezTo>
                    <a:pt x="3213" y="3863"/>
                    <a:pt x="3175" y="4007"/>
                    <a:pt x="3150" y="4169"/>
                  </a:cubicBezTo>
                  <a:cubicBezTo>
                    <a:pt x="3120" y="4330"/>
                    <a:pt x="3103" y="4517"/>
                    <a:pt x="3124" y="4716"/>
                  </a:cubicBezTo>
                  <a:cubicBezTo>
                    <a:pt x="3133" y="4818"/>
                    <a:pt x="3167" y="4916"/>
                    <a:pt x="3150" y="4996"/>
                  </a:cubicBezTo>
                  <a:cubicBezTo>
                    <a:pt x="3141" y="5039"/>
                    <a:pt x="3120" y="5077"/>
                    <a:pt x="3090" y="5098"/>
                  </a:cubicBezTo>
                  <a:cubicBezTo>
                    <a:pt x="3067" y="5113"/>
                    <a:pt x="3040" y="5119"/>
                    <a:pt x="3012" y="5119"/>
                  </a:cubicBezTo>
                  <a:cubicBezTo>
                    <a:pt x="2998" y="5119"/>
                    <a:pt x="2985" y="5118"/>
                    <a:pt x="2972" y="5115"/>
                  </a:cubicBezTo>
                  <a:cubicBezTo>
                    <a:pt x="2925" y="5107"/>
                    <a:pt x="2878" y="5085"/>
                    <a:pt x="2836" y="5068"/>
                  </a:cubicBezTo>
                  <a:cubicBezTo>
                    <a:pt x="2789" y="5052"/>
                    <a:pt x="2742" y="5026"/>
                    <a:pt x="2700" y="5005"/>
                  </a:cubicBezTo>
                  <a:cubicBezTo>
                    <a:pt x="2657" y="4984"/>
                    <a:pt x="2615" y="4958"/>
                    <a:pt x="2573" y="4933"/>
                  </a:cubicBezTo>
                  <a:cubicBezTo>
                    <a:pt x="2534" y="4903"/>
                    <a:pt x="2496" y="4877"/>
                    <a:pt x="2458" y="4848"/>
                  </a:cubicBezTo>
                  <a:cubicBezTo>
                    <a:pt x="2411" y="4810"/>
                    <a:pt x="2369" y="4771"/>
                    <a:pt x="2326" y="4733"/>
                  </a:cubicBezTo>
                  <a:cubicBezTo>
                    <a:pt x="2237" y="4644"/>
                    <a:pt x="2161" y="4555"/>
                    <a:pt x="2101" y="4462"/>
                  </a:cubicBezTo>
                  <a:cubicBezTo>
                    <a:pt x="2012" y="4330"/>
                    <a:pt x="1953" y="4203"/>
                    <a:pt x="1915" y="4097"/>
                  </a:cubicBezTo>
                  <a:cubicBezTo>
                    <a:pt x="1872" y="3995"/>
                    <a:pt x="1855" y="3914"/>
                    <a:pt x="1843" y="3872"/>
                  </a:cubicBezTo>
                  <a:cubicBezTo>
                    <a:pt x="1817" y="3748"/>
                    <a:pt x="1809" y="3727"/>
                    <a:pt x="1796" y="3727"/>
                  </a:cubicBezTo>
                  <a:cubicBezTo>
                    <a:pt x="1792" y="3727"/>
                    <a:pt x="1787" y="3736"/>
                    <a:pt x="1787" y="3765"/>
                  </a:cubicBezTo>
                  <a:cubicBezTo>
                    <a:pt x="1766" y="3765"/>
                    <a:pt x="1728" y="3774"/>
                    <a:pt x="1643" y="3804"/>
                  </a:cubicBezTo>
                  <a:cubicBezTo>
                    <a:pt x="1601" y="3816"/>
                    <a:pt x="1520" y="3850"/>
                    <a:pt x="1418" y="3910"/>
                  </a:cubicBezTo>
                  <a:cubicBezTo>
                    <a:pt x="1320" y="3969"/>
                    <a:pt x="1202" y="4067"/>
                    <a:pt x="1096" y="4198"/>
                  </a:cubicBezTo>
                  <a:cubicBezTo>
                    <a:pt x="1040" y="4262"/>
                    <a:pt x="989" y="4343"/>
                    <a:pt x="943" y="4419"/>
                  </a:cubicBezTo>
                  <a:cubicBezTo>
                    <a:pt x="922" y="4457"/>
                    <a:pt x="896" y="4491"/>
                    <a:pt x="866" y="4517"/>
                  </a:cubicBezTo>
                  <a:cubicBezTo>
                    <a:pt x="840" y="4535"/>
                    <a:pt x="805" y="4547"/>
                    <a:pt x="771" y="4547"/>
                  </a:cubicBezTo>
                  <a:cubicBezTo>
                    <a:pt x="766" y="4547"/>
                    <a:pt x="761" y="4547"/>
                    <a:pt x="756" y="4546"/>
                  </a:cubicBezTo>
                  <a:cubicBezTo>
                    <a:pt x="671" y="4538"/>
                    <a:pt x="595" y="4479"/>
                    <a:pt x="540" y="4398"/>
                  </a:cubicBezTo>
                  <a:cubicBezTo>
                    <a:pt x="480" y="4321"/>
                    <a:pt x="433" y="4232"/>
                    <a:pt x="399" y="4139"/>
                  </a:cubicBezTo>
                  <a:cubicBezTo>
                    <a:pt x="332" y="3952"/>
                    <a:pt x="310" y="3748"/>
                    <a:pt x="327" y="3557"/>
                  </a:cubicBezTo>
                  <a:cubicBezTo>
                    <a:pt x="332" y="3464"/>
                    <a:pt x="349" y="3371"/>
                    <a:pt x="374" y="3286"/>
                  </a:cubicBezTo>
                  <a:cubicBezTo>
                    <a:pt x="395" y="3201"/>
                    <a:pt x="429" y="3120"/>
                    <a:pt x="459" y="3040"/>
                  </a:cubicBezTo>
                  <a:cubicBezTo>
                    <a:pt x="573" y="2734"/>
                    <a:pt x="705" y="2522"/>
                    <a:pt x="747" y="2445"/>
                  </a:cubicBezTo>
                  <a:cubicBezTo>
                    <a:pt x="786" y="2382"/>
                    <a:pt x="803" y="2352"/>
                    <a:pt x="807" y="2331"/>
                  </a:cubicBezTo>
                  <a:cubicBezTo>
                    <a:pt x="818" y="2339"/>
                    <a:pt x="823" y="2342"/>
                    <a:pt x="827" y="2342"/>
                  </a:cubicBezTo>
                  <a:cubicBezTo>
                    <a:pt x="829" y="2342"/>
                    <a:pt x="831" y="2341"/>
                    <a:pt x="832" y="2339"/>
                  </a:cubicBezTo>
                  <a:cubicBezTo>
                    <a:pt x="841" y="2335"/>
                    <a:pt x="837" y="2314"/>
                    <a:pt x="764" y="2225"/>
                  </a:cubicBezTo>
                  <a:cubicBezTo>
                    <a:pt x="739" y="2195"/>
                    <a:pt x="688" y="2140"/>
                    <a:pt x="616" y="2072"/>
                  </a:cubicBezTo>
                  <a:cubicBezTo>
                    <a:pt x="548" y="2004"/>
                    <a:pt x="455" y="1923"/>
                    <a:pt x="349" y="1826"/>
                  </a:cubicBezTo>
                  <a:cubicBezTo>
                    <a:pt x="298" y="1779"/>
                    <a:pt x="247" y="1728"/>
                    <a:pt x="191" y="1673"/>
                  </a:cubicBezTo>
                  <a:cubicBezTo>
                    <a:pt x="166" y="1643"/>
                    <a:pt x="141" y="1614"/>
                    <a:pt x="119" y="1584"/>
                  </a:cubicBezTo>
                  <a:cubicBezTo>
                    <a:pt x="107" y="1567"/>
                    <a:pt x="98" y="1554"/>
                    <a:pt x="94" y="1537"/>
                  </a:cubicBezTo>
                  <a:cubicBezTo>
                    <a:pt x="85" y="1524"/>
                    <a:pt x="81" y="1507"/>
                    <a:pt x="81" y="1490"/>
                  </a:cubicBezTo>
                  <a:cubicBezTo>
                    <a:pt x="73" y="1418"/>
                    <a:pt x="107" y="1346"/>
                    <a:pt x="162" y="1287"/>
                  </a:cubicBezTo>
                  <a:cubicBezTo>
                    <a:pt x="217" y="1223"/>
                    <a:pt x="285" y="1172"/>
                    <a:pt x="353" y="1125"/>
                  </a:cubicBezTo>
                  <a:cubicBezTo>
                    <a:pt x="497" y="1032"/>
                    <a:pt x="658" y="973"/>
                    <a:pt x="820" y="939"/>
                  </a:cubicBezTo>
                  <a:cubicBezTo>
                    <a:pt x="952" y="910"/>
                    <a:pt x="1085" y="899"/>
                    <a:pt x="1208" y="899"/>
                  </a:cubicBezTo>
                  <a:cubicBezTo>
                    <a:pt x="1230" y="899"/>
                    <a:pt x="1252" y="900"/>
                    <a:pt x="1274" y="900"/>
                  </a:cubicBezTo>
                  <a:cubicBezTo>
                    <a:pt x="1550" y="905"/>
                    <a:pt x="1762" y="939"/>
                    <a:pt x="1838" y="943"/>
                  </a:cubicBezTo>
                  <a:lnTo>
                    <a:pt x="1936" y="943"/>
                  </a:lnTo>
                  <a:cubicBezTo>
                    <a:pt x="1936" y="943"/>
                    <a:pt x="1936" y="943"/>
                    <a:pt x="1936" y="947"/>
                  </a:cubicBezTo>
                  <a:cubicBezTo>
                    <a:pt x="1937" y="948"/>
                    <a:pt x="1939" y="948"/>
                    <a:pt x="1940" y="948"/>
                  </a:cubicBezTo>
                  <a:cubicBezTo>
                    <a:pt x="1950" y="948"/>
                    <a:pt x="1972" y="934"/>
                    <a:pt x="2055" y="858"/>
                  </a:cubicBezTo>
                  <a:cubicBezTo>
                    <a:pt x="2123" y="803"/>
                    <a:pt x="2297" y="637"/>
                    <a:pt x="2573" y="468"/>
                  </a:cubicBezTo>
                  <a:cubicBezTo>
                    <a:pt x="2708" y="383"/>
                    <a:pt x="2865" y="302"/>
                    <a:pt x="3044" y="226"/>
                  </a:cubicBezTo>
                  <a:cubicBezTo>
                    <a:pt x="3112" y="192"/>
                    <a:pt x="3188" y="162"/>
                    <a:pt x="3260" y="132"/>
                  </a:cubicBezTo>
                  <a:cubicBezTo>
                    <a:pt x="3277" y="128"/>
                    <a:pt x="3294" y="120"/>
                    <a:pt x="3311" y="115"/>
                  </a:cubicBezTo>
                  <a:cubicBezTo>
                    <a:pt x="3364" y="94"/>
                    <a:pt x="3421" y="80"/>
                    <a:pt x="3476" y="80"/>
                  </a:cubicBezTo>
                  <a:close/>
                  <a:moveTo>
                    <a:pt x="3474" y="1"/>
                  </a:moveTo>
                  <a:cubicBezTo>
                    <a:pt x="3407" y="1"/>
                    <a:pt x="3341" y="18"/>
                    <a:pt x="3281" y="39"/>
                  </a:cubicBezTo>
                  <a:cubicBezTo>
                    <a:pt x="3252" y="52"/>
                    <a:pt x="3222" y="64"/>
                    <a:pt x="3192" y="77"/>
                  </a:cubicBezTo>
                  <a:cubicBezTo>
                    <a:pt x="3129" y="103"/>
                    <a:pt x="3069" y="128"/>
                    <a:pt x="3010" y="153"/>
                  </a:cubicBezTo>
                  <a:cubicBezTo>
                    <a:pt x="2831" y="234"/>
                    <a:pt x="2670" y="319"/>
                    <a:pt x="2530" y="408"/>
                  </a:cubicBezTo>
                  <a:cubicBezTo>
                    <a:pt x="2254" y="582"/>
                    <a:pt x="2076" y="760"/>
                    <a:pt x="2017" y="824"/>
                  </a:cubicBezTo>
                  <a:cubicBezTo>
                    <a:pt x="1978" y="871"/>
                    <a:pt x="1957" y="896"/>
                    <a:pt x="1944" y="917"/>
                  </a:cubicBezTo>
                  <a:cubicBezTo>
                    <a:pt x="1927" y="909"/>
                    <a:pt x="1898" y="900"/>
                    <a:pt x="1843" y="892"/>
                  </a:cubicBezTo>
                  <a:cubicBezTo>
                    <a:pt x="1770" y="875"/>
                    <a:pt x="1558" y="837"/>
                    <a:pt x="1274" y="824"/>
                  </a:cubicBezTo>
                  <a:cubicBezTo>
                    <a:pt x="1129" y="824"/>
                    <a:pt x="968" y="828"/>
                    <a:pt x="798" y="862"/>
                  </a:cubicBezTo>
                  <a:cubicBezTo>
                    <a:pt x="633" y="896"/>
                    <a:pt x="459" y="960"/>
                    <a:pt x="306" y="1058"/>
                  </a:cubicBezTo>
                  <a:cubicBezTo>
                    <a:pt x="230" y="1108"/>
                    <a:pt x="162" y="1168"/>
                    <a:pt x="98" y="1236"/>
                  </a:cubicBezTo>
                  <a:cubicBezTo>
                    <a:pt x="68" y="1270"/>
                    <a:pt x="43" y="1312"/>
                    <a:pt x="26" y="1355"/>
                  </a:cubicBezTo>
                  <a:cubicBezTo>
                    <a:pt x="5" y="1401"/>
                    <a:pt x="0" y="1452"/>
                    <a:pt x="5" y="1499"/>
                  </a:cubicBezTo>
                  <a:cubicBezTo>
                    <a:pt x="5" y="1524"/>
                    <a:pt x="13" y="1550"/>
                    <a:pt x="22" y="1571"/>
                  </a:cubicBezTo>
                  <a:cubicBezTo>
                    <a:pt x="30" y="1597"/>
                    <a:pt x="47" y="1614"/>
                    <a:pt x="60" y="1631"/>
                  </a:cubicBezTo>
                  <a:cubicBezTo>
                    <a:pt x="85" y="1664"/>
                    <a:pt x="111" y="1698"/>
                    <a:pt x="141" y="1724"/>
                  </a:cubicBezTo>
                  <a:cubicBezTo>
                    <a:pt x="196" y="1783"/>
                    <a:pt x="251" y="1834"/>
                    <a:pt x="302" y="1881"/>
                  </a:cubicBezTo>
                  <a:cubicBezTo>
                    <a:pt x="408" y="1974"/>
                    <a:pt x="501" y="2055"/>
                    <a:pt x="578" y="2119"/>
                  </a:cubicBezTo>
                  <a:cubicBezTo>
                    <a:pt x="650" y="2187"/>
                    <a:pt x="701" y="2233"/>
                    <a:pt x="726" y="2259"/>
                  </a:cubicBezTo>
                  <a:cubicBezTo>
                    <a:pt x="756" y="2288"/>
                    <a:pt x="773" y="2305"/>
                    <a:pt x="790" y="2318"/>
                  </a:cubicBezTo>
                  <a:cubicBezTo>
                    <a:pt x="777" y="2331"/>
                    <a:pt x="752" y="2356"/>
                    <a:pt x="705" y="2420"/>
                  </a:cubicBezTo>
                  <a:cubicBezTo>
                    <a:pt x="650" y="2492"/>
                    <a:pt x="514" y="2704"/>
                    <a:pt x="387" y="3018"/>
                  </a:cubicBezTo>
                  <a:cubicBezTo>
                    <a:pt x="357" y="3095"/>
                    <a:pt x="323" y="3175"/>
                    <a:pt x="298" y="3269"/>
                  </a:cubicBezTo>
                  <a:cubicBezTo>
                    <a:pt x="272" y="3358"/>
                    <a:pt x="255" y="3456"/>
                    <a:pt x="247" y="3553"/>
                  </a:cubicBezTo>
                  <a:cubicBezTo>
                    <a:pt x="234" y="3757"/>
                    <a:pt x="251" y="3969"/>
                    <a:pt x="323" y="4169"/>
                  </a:cubicBezTo>
                  <a:cubicBezTo>
                    <a:pt x="361" y="4271"/>
                    <a:pt x="412" y="4368"/>
                    <a:pt x="476" y="4449"/>
                  </a:cubicBezTo>
                  <a:cubicBezTo>
                    <a:pt x="510" y="4491"/>
                    <a:pt x="548" y="4534"/>
                    <a:pt x="595" y="4563"/>
                  </a:cubicBezTo>
                  <a:cubicBezTo>
                    <a:pt x="637" y="4597"/>
                    <a:pt x="692" y="4619"/>
                    <a:pt x="752" y="4623"/>
                  </a:cubicBezTo>
                  <a:cubicBezTo>
                    <a:pt x="757" y="4623"/>
                    <a:pt x="763" y="4623"/>
                    <a:pt x="769" y="4623"/>
                  </a:cubicBezTo>
                  <a:cubicBezTo>
                    <a:pt x="820" y="4623"/>
                    <a:pt x="875" y="4607"/>
                    <a:pt x="913" y="4576"/>
                  </a:cubicBezTo>
                  <a:cubicBezTo>
                    <a:pt x="960" y="4542"/>
                    <a:pt x="985" y="4495"/>
                    <a:pt x="1011" y="4457"/>
                  </a:cubicBezTo>
                  <a:cubicBezTo>
                    <a:pt x="1057" y="4377"/>
                    <a:pt x="1104" y="4304"/>
                    <a:pt x="1155" y="4241"/>
                  </a:cubicBezTo>
                  <a:cubicBezTo>
                    <a:pt x="1253" y="4114"/>
                    <a:pt x="1363" y="4024"/>
                    <a:pt x="1456" y="3961"/>
                  </a:cubicBezTo>
                  <a:cubicBezTo>
                    <a:pt x="1550" y="3901"/>
                    <a:pt x="1626" y="3867"/>
                    <a:pt x="1664" y="3850"/>
                  </a:cubicBezTo>
                  <a:cubicBezTo>
                    <a:pt x="1732" y="3816"/>
                    <a:pt x="1770" y="3799"/>
                    <a:pt x="1787" y="3787"/>
                  </a:cubicBezTo>
                  <a:cubicBezTo>
                    <a:pt x="1787" y="3812"/>
                    <a:pt x="1792" y="3842"/>
                    <a:pt x="1796" y="3884"/>
                  </a:cubicBezTo>
                  <a:cubicBezTo>
                    <a:pt x="1800" y="3927"/>
                    <a:pt x="1817" y="4012"/>
                    <a:pt x="1855" y="4122"/>
                  </a:cubicBezTo>
                  <a:cubicBezTo>
                    <a:pt x="1889" y="4232"/>
                    <a:pt x="1949" y="4368"/>
                    <a:pt x="2042" y="4504"/>
                  </a:cubicBezTo>
                  <a:cubicBezTo>
                    <a:pt x="2101" y="4593"/>
                    <a:pt x="2174" y="4686"/>
                    <a:pt x="2258" y="4771"/>
                  </a:cubicBezTo>
                  <a:cubicBezTo>
                    <a:pt x="2437" y="4954"/>
                    <a:pt x="2674" y="5115"/>
                    <a:pt x="2959" y="5192"/>
                  </a:cubicBezTo>
                  <a:cubicBezTo>
                    <a:pt x="2977" y="5196"/>
                    <a:pt x="2996" y="5198"/>
                    <a:pt x="3015" y="5198"/>
                  </a:cubicBezTo>
                  <a:cubicBezTo>
                    <a:pt x="3056" y="5198"/>
                    <a:pt x="3098" y="5188"/>
                    <a:pt x="3133" y="5162"/>
                  </a:cubicBezTo>
                  <a:cubicBezTo>
                    <a:pt x="3188" y="5128"/>
                    <a:pt x="3218" y="5068"/>
                    <a:pt x="3226" y="5009"/>
                  </a:cubicBezTo>
                  <a:cubicBezTo>
                    <a:pt x="3239" y="4954"/>
                    <a:pt x="3230" y="4899"/>
                    <a:pt x="3222" y="4848"/>
                  </a:cubicBezTo>
                  <a:cubicBezTo>
                    <a:pt x="3213" y="4797"/>
                    <a:pt x="3205" y="4750"/>
                    <a:pt x="3201" y="4703"/>
                  </a:cubicBezTo>
                  <a:cubicBezTo>
                    <a:pt x="3180" y="4517"/>
                    <a:pt x="3197" y="4334"/>
                    <a:pt x="3222" y="4177"/>
                  </a:cubicBezTo>
                  <a:cubicBezTo>
                    <a:pt x="3269" y="3859"/>
                    <a:pt x="3362" y="3630"/>
                    <a:pt x="3400" y="3553"/>
                  </a:cubicBezTo>
                  <a:cubicBezTo>
                    <a:pt x="3413" y="3524"/>
                    <a:pt x="3421" y="3502"/>
                    <a:pt x="3430" y="3485"/>
                  </a:cubicBezTo>
                  <a:cubicBezTo>
                    <a:pt x="3438" y="3468"/>
                    <a:pt x="3443" y="3456"/>
                    <a:pt x="3447" y="3447"/>
                  </a:cubicBezTo>
                  <a:cubicBezTo>
                    <a:pt x="3451" y="3447"/>
                    <a:pt x="3451" y="3447"/>
                    <a:pt x="3451" y="3443"/>
                  </a:cubicBezTo>
                  <a:cubicBezTo>
                    <a:pt x="3472" y="3443"/>
                    <a:pt x="3502" y="3439"/>
                    <a:pt x="3545" y="3430"/>
                  </a:cubicBezTo>
                  <a:cubicBezTo>
                    <a:pt x="3583" y="3426"/>
                    <a:pt x="3663" y="3413"/>
                    <a:pt x="3770" y="3392"/>
                  </a:cubicBezTo>
                  <a:cubicBezTo>
                    <a:pt x="3876" y="3371"/>
                    <a:pt x="4011" y="3341"/>
                    <a:pt x="4164" y="3290"/>
                  </a:cubicBezTo>
                  <a:cubicBezTo>
                    <a:pt x="4313" y="3239"/>
                    <a:pt x="4478" y="3171"/>
                    <a:pt x="4640" y="3069"/>
                  </a:cubicBezTo>
                  <a:cubicBezTo>
                    <a:pt x="4720" y="3018"/>
                    <a:pt x="4797" y="2955"/>
                    <a:pt x="4865" y="2883"/>
                  </a:cubicBezTo>
                  <a:cubicBezTo>
                    <a:pt x="4932" y="2810"/>
                    <a:pt x="4996" y="2730"/>
                    <a:pt x="5039" y="2636"/>
                  </a:cubicBezTo>
                  <a:cubicBezTo>
                    <a:pt x="5081" y="2543"/>
                    <a:pt x="5094" y="2420"/>
                    <a:pt x="5043" y="2322"/>
                  </a:cubicBezTo>
                  <a:lnTo>
                    <a:pt x="5022" y="2288"/>
                  </a:lnTo>
                  <a:cubicBezTo>
                    <a:pt x="5013" y="2276"/>
                    <a:pt x="5009" y="2263"/>
                    <a:pt x="4996" y="2254"/>
                  </a:cubicBezTo>
                  <a:cubicBezTo>
                    <a:pt x="4975" y="2229"/>
                    <a:pt x="4954" y="2216"/>
                    <a:pt x="4932" y="2204"/>
                  </a:cubicBezTo>
                  <a:cubicBezTo>
                    <a:pt x="4886" y="2174"/>
                    <a:pt x="4839" y="2157"/>
                    <a:pt x="4797" y="2140"/>
                  </a:cubicBezTo>
                  <a:cubicBezTo>
                    <a:pt x="4708" y="2110"/>
                    <a:pt x="4614" y="2089"/>
                    <a:pt x="4533" y="2072"/>
                  </a:cubicBezTo>
                  <a:cubicBezTo>
                    <a:pt x="4449" y="2051"/>
                    <a:pt x="4372" y="2030"/>
                    <a:pt x="4296" y="2004"/>
                  </a:cubicBezTo>
                  <a:cubicBezTo>
                    <a:pt x="4147" y="1962"/>
                    <a:pt x="4024" y="1906"/>
                    <a:pt x="3931" y="1860"/>
                  </a:cubicBezTo>
                  <a:cubicBezTo>
                    <a:pt x="3837" y="1809"/>
                    <a:pt x="3774" y="1762"/>
                    <a:pt x="3736" y="1741"/>
                  </a:cubicBezTo>
                  <a:cubicBezTo>
                    <a:pt x="3697" y="1715"/>
                    <a:pt x="3668" y="1703"/>
                    <a:pt x="3651" y="1694"/>
                  </a:cubicBezTo>
                  <a:cubicBezTo>
                    <a:pt x="3646" y="1652"/>
                    <a:pt x="3642" y="1597"/>
                    <a:pt x="3642" y="1537"/>
                  </a:cubicBezTo>
                  <a:cubicBezTo>
                    <a:pt x="3646" y="1423"/>
                    <a:pt x="3668" y="1287"/>
                    <a:pt x="3697" y="1125"/>
                  </a:cubicBezTo>
                  <a:cubicBezTo>
                    <a:pt x="3723" y="964"/>
                    <a:pt x="3744" y="786"/>
                    <a:pt x="3761" y="595"/>
                  </a:cubicBezTo>
                  <a:cubicBezTo>
                    <a:pt x="3774" y="497"/>
                    <a:pt x="3782" y="400"/>
                    <a:pt x="3786" y="298"/>
                  </a:cubicBezTo>
                  <a:cubicBezTo>
                    <a:pt x="3782" y="238"/>
                    <a:pt x="3765" y="183"/>
                    <a:pt x="3736" y="137"/>
                  </a:cubicBezTo>
                  <a:cubicBezTo>
                    <a:pt x="3706" y="86"/>
                    <a:pt x="3655" y="43"/>
                    <a:pt x="3604" y="26"/>
                  </a:cubicBezTo>
                  <a:cubicBezTo>
                    <a:pt x="3561" y="8"/>
                    <a:pt x="3517" y="1"/>
                    <a:pt x="347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05100" y="-1866775"/>
              <a:ext cx="123425" cy="126025"/>
            </a:xfrm>
            <a:custGeom>
              <a:avLst/>
              <a:gdLst/>
              <a:ahLst/>
              <a:cxnLst/>
              <a:rect l="l" t="t" r="r" b="b"/>
              <a:pathLst>
                <a:path w="4937" h="5041" extrusionOk="0">
                  <a:moveTo>
                    <a:pt x="3120" y="363"/>
                  </a:moveTo>
                  <a:cubicBezTo>
                    <a:pt x="3129" y="363"/>
                    <a:pt x="3150" y="363"/>
                    <a:pt x="3171" y="376"/>
                  </a:cubicBezTo>
                  <a:cubicBezTo>
                    <a:pt x="3197" y="389"/>
                    <a:pt x="3214" y="418"/>
                    <a:pt x="3218" y="452"/>
                  </a:cubicBezTo>
                  <a:cubicBezTo>
                    <a:pt x="3222" y="486"/>
                    <a:pt x="3205" y="524"/>
                    <a:pt x="3184" y="554"/>
                  </a:cubicBezTo>
                  <a:cubicBezTo>
                    <a:pt x="3163" y="584"/>
                    <a:pt x="3133" y="614"/>
                    <a:pt x="3086" y="622"/>
                  </a:cubicBezTo>
                  <a:cubicBezTo>
                    <a:pt x="3061" y="622"/>
                    <a:pt x="3035" y="618"/>
                    <a:pt x="3018" y="601"/>
                  </a:cubicBezTo>
                  <a:cubicBezTo>
                    <a:pt x="2997" y="588"/>
                    <a:pt x="2989" y="571"/>
                    <a:pt x="2980" y="550"/>
                  </a:cubicBezTo>
                  <a:cubicBezTo>
                    <a:pt x="2967" y="507"/>
                    <a:pt x="2980" y="469"/>
                    <a:pt x="2997" y="444"/>
                  </a:cubicBezTo>
                  <a:cubicBezTo>
                    <a:pt x="3035" y="389"/>
                    <a:pt x="3082" y="376"/>
                    <a:pt x="3095" y="372"/>
                  </a:cubicBezTo>
                  <a:cubicBezTo>
                    <a:pt x="3103" y="372"/>
                    <a:pt x="3108" y="367"/>
                    <a:pt x="3112" y="367"/>
                  </a:cubicBezTo>
                  <a:cubicBezTo>
                    <a:pt x="3112" y="367"/>
                    <a:pt x="3116" y="367"/>
                    <a:pt x="3120" y="363"/>
                  </a:cubicBezTo>
                  <a:close/>
                  <a:moveTo>
                    <a:pt x="2878" y="779"/>
                  </a:moveTo>
                  <a:cubicBezTo>
                    <a:pt x="2908" y="783"/>
                    <a:pt x="2938" y="809"/>
                    <a:pt x="2950" y="843"/>
                  </a:cubicBezTo>
                  <a:cubicBezTo>
                    <a:pt x="2967" y="872"/>
                    <a:pt x="2963" y="919"/>
                    <a:pt x="2946" y="953"/>
                  </a:cubicBezTo>
                  <a:cubicBezTo>
                    <a:pt x="2929" y="987"/>
                    <a:pt x="2908" y="1021"/>
                    <a:pt x="2866" y="1042"/>
                  </a:cubicBezTo>
                  <a:cubicBezTo>
                    <a:pt x="2852" y="1047"/>
                    <a:pt x="2836" y="1051"/>
                    <a:pt x="2821" y="1051"/>
                  </a:cubicBezTo>
                  <a:cubicBezTo>
                    <a:pt x="2811" y="1051"/>
                    <a:pt x="2802" y="1050"/>
                    <a:pt x="2793" y="1046"/>
                  </a:cubicBezTo>
                  <a:cubicBezTo>
                    <a:pt x="2772" y="1038"/>
                    <a:pt x="2755" y="1021"/>
                    <a:pt x="2743" y="1004"/>
                  </a:cubicBezTo>
                  <a:cubicBezTo>
                    <a:pt x="2721" y="970"/>
                    <a:pt x="2717" y="928"/>
                    <a:pt x="2726" y="894"/>
                  </a:cubicBezTo>
                  <a:cubicBezTo>
                    <a:pt x="2734" y="860"/>
                    <a:pt x="2755" y="838"/>
                    <a:pt x="2772" y="821"/>
                  </a:cubicBezTo>
                  <a:cubicBezTo>
                    <a:pt x="2793" y="809"/>
                    <a:pt x="2806" y="805"/>
                    <a:pt x="2815" y="805"/>
                  </a:cubicBezTo>
                  <a:cubicBezTo>
                    <a:pt x="2819" y="800"/>
                    <a:pt x="2823" y="796"/>
                    <a:pt x="2827" y="792"/>
                  </a:cubicBezTo>
                  <a:cubicBezTo>
                    <a:pt x="2836" y="788"/>
                    <a:pt x="2853" y="779"/>
                    <a:pt x="2878" y="779"/>
                  </a:cubicBezTo>
                  <a:close/>
                  <a:moveTo>
                    <a:pt x="476" y="1258"/>
                  </a:moveTo>
                  <a:cubicBezTo>
                    <a:pt x="497" y="1258"/>
                    <a:pt x="524" y="1271"/>
                    <a:pt x="535" y="1297"/>
                  </a:cubicBezTo>
                  <a:cubicBezTo>
                    <a:pt x="552" y="1322"/>
                    <a:pt x="552" y="1361"/>
                    <a:pt x="535" y="1390"/>
                  </a:cubicBezTo>
                  <a:cubicBezTo>
                    <a:pt x="518" y="1420"/>
                    <a:pt x="489" y="1437"/>
                    <a:pt x="455" y="1445"/>
                  </a:cubicBezTo>
                  <a:cubicBezTo>
                    <a:pt x="446" y="1448"/>
                    <a:pt x="438" y="1449"/>
                    <a:pt x="429" y="1449"/>
                  </a:cubicBezTo>
                  <a:cubicBezTo>
                    <a:pt x="421" y="1449"/>
                    <a:pt x="412" y="1448"/>
                    <a:pt x="404" y="1445"/>
                  </a:cubicBezTo>
                  <a:cubicBezTo>
                    <a:pt x="383" y="1437"/>
                    <a:pt x="366" y="1424"/>
                    <a:pt x="357" y="1411"/>
                  </a:cubicBezTo>
                  <a:cubicBezTo>
                    <a:pt x="340" y="1378"/>
                    <a:pt x="344" y="1344"/>
                    <a:pt x="353" y="1318"/>
                  </a:cubicBezTo>
                  <a:cubicBezTo>
                    <a:pt x="370" y="1293"/>
                    <a:pt x="387" y="1280"/>
                    <a:pt x="404" y="1271"/>
                  </a:cubicBezTo>
                  <a:cubicBezTo>
                    <a:pt x="417" y="1263"/>
                    <a:pt x="429" y="1259"/>
                    <a:pt x="438" y="1259"/>
                  </a:cubicBezTo>
                  <a:cubicBezTo>
                    <a:pt x="446" y="1259"/>
                    <a:pt x="451" y="1259"/>
                    <a:pt x="455" y="1263"/>
                  </a:cubicBezTo>
                  <a:cubicBezTo>
                    <a:pt x="459" y="1259"/>
                    <a:pt x="463" y="1259"/>
                    <a:pt x="468" y="1259"/>
                  </a:cubicBezTo>
                  <a:cubicBezTo>
                    <a:pt x="470" y="1258"/>
                    <a:pt x="473" y="1258"/>
                    <a:pt x="476" y="1258"/>
                  </a:cubicBezTo>
                  <a:close/>
                  <a:moveTo>
                    <a:pt x="2641" y="1170"/>
                  </a:moveTo>
                  <a:cubicBezTo>
                    <a:pt x="2653" y="1170"/>
                    <a:pt x="2675" y="1174"/>
                    <a:pt x="2700" y="1187"/>
                  </a:cubicBezTo>
                  <a:cubicBezTo>
                    <a:pt x="2726" y="1203"/>
                    <a:pt x="2759" y="1229"/>
                    <a:pt x="2772" y="1271"/>
                  </a:cubicBezTo>
                  <a:cubicBezTo>
                    <a:pt x="2785" y="1314"/>
                    <a:pt x="2785" y="1365"/>
                    <a:pt x="2755" y="1411"/>
                  </a:cubicBezTo>
                  <a:cubicBezTo>
                    <a:pt x="2726" y="1454"/>
                    <a:pt x="2670" y="1479"/>
                    <a:pt x="2615" y="1479"/>
                  </a:cubicBezTo>
                  <a:cubicBezTo>
                    <a:pt x="2560" y="1475"/>
                    <a:pt x="2509" y="1441"/>
                    <a:pt x="2488" y="1394"/>
                  </a:cubicBezTo>
                  <a:cubicBezTo>
                    <a:pt x="2462" y="1348"/>
                    <a:pt x="2467" y="1293"/>
                    <a:pt x="2488" y="1254"/>
                  </a:cubicBezTo>
                  <a:cubicBezTo>
                    <a:pt x="2509" y="1216"/>
                    <a:pt x="2543" y="1195"/>
                    <a:pt x="2573" y="1187"/>
                  </a:cubicBezTo>
                  <a:cubicBezTo>
                    <a:pt x="2585" y="1182"/>
                    <a:pt x="2602" y="1178"/>
                    <a:pt x="2611" y="1178"/>
                  </a:cubicBezTo>
                  <a:cubicBezTo>
                    <a:pt x="2615" y="1174"/>
                    <a:pt x="2624" y="1174"/>
                    <a:pt x="2641" y="1170"/>
                  </a:cubicBezTo>
                  <a:close/>
                  <a:moveTo>
                    <a:pt x="824" y="1327"/>
                  </a:moveTo>
                  <a:cubicBezTo>
                    <a:pt x="833" y="1331"/>
                    <a:pt x="845" y="1335"/>
                    <a:pt x="858" y="1348"/>
                  </a:cubicBezTo>
                  <a:cubicBezTo>
                    <a:pt x="866" y="1361"/>
                    <a:pt x="875" y="1373"/>
                    <a:pt x="879" y="1390"/>
                  </a:cubicBezTo>
                  <a:cubicBezTo>
                    <a:pt x="883" y="1424"/>
                    <a:pt x="871" y="1458"/>
                    <a:pt x="837" y="1484"/>
                  </a:cubicBezTo>
                  <a:cubicBezTo>
                    <a:pt x="816" y="1501"/>
                    <a:pt x="785" y="1510"/>
                    <a:pt x="756" y="1510"/>
                  </a:cubicBezTo>
                  <a:cubicBezTo>
                    <a:pt x="751" y="1510"/>
                    <a:pt x="745" y="1510"/>
                    <a:pt x="739" y="1509"/>
                  </a:cubicBezTo>
                  <a:cubicBezTo>
                    <a:pt x="722" y="1509"/>
                    <a:pt x="701" y="1505"/>
                    <a:pt x="684" y="1492"/>
                  </a:cubicBezTo>
                  <a:cubicBezTo>
                    <a:pt x="667" y="1484"/>
                    <a:pt x="654" y="1467"/>
                    <a:pt x="650" y="1441"/>
                  </a:cubicBezTo>
                  <a:cubicBezTo>
                    <a:pt x="646" y="1420"/>
                    <a:pt x="650" y="1403"/>
                    <a:pt x="659" y="1386"/>
                  </a:cubicBezTo>
                  <a:cubicBezTo>
                    <a:pt x="667" y="1373"/>
                    <a:pt x="680" y="1361"/>
                    <a:pt x="692" y="1352"/>
                  </a:cubicBezTo>
                  <a:cubicBezTo>
                    <a:pt x="731" y="1327"/>
                    <a:pt x="769" y="1327"/>
                    <a:pt x="790" y="1327"/>
                  </a:cubicBezTo>
                  <a:close/>
                  <a:moveTo>
                    <a:pt x="1102" y="1460"/>
                  </a:moveTo>
                  <a:cubicBezTo>
                    <a:pt x="1112" y="1460"/>
                    <a:pt x="1122" y="1461"/>
                    <a:pt x="1130" y="1462"/>
                  </a:cubicBezTo>
                  <a:cubicBezTo>
                    <a:pt x="1151" y="1462"/>
                    <a:pt x="1164" y="1467"/>
                    <a:pt x="1172" y="1471"/>
                  </a:cubicBezTo>
                  <a:cubicBezTo>
                    <a:pt x="1181" y="1471"/>
                    <a:pt x="1193" y="1471"/>
                    <a:pt x="1210" y="1475"/>
                  </a:cubicBezTo>
                  <a:cubicBezTo>
                    <a:pt x="1227" y="1479"/>
                    <a:pt x="1240" y="1492"/>
                    <a:pt x="1248" y="1505"/>
                  </a:cubicBezTo>
                  <a:cubicBezTo>
                    <a:pt x="1261" y="1522"/>
                    <a:pt x="1265" y="1552"/>
                    <a:pt x="1257" y="1569"/>
                  </a:cubicBezTo>
                  <a:cubicBezTo>
                    <a:pt x="1236" y="1607"/>
                    <a:pt x="1206" y="1628"/>
                    <a:pt x="1172" y="1649"/>
                  </a:cubicBezTo>
                  <a:cubicBezTo>
                    <a:pt x="1146" y="1662"/>
                    <a:pt x="1111" y="1673"/>
                    <a:pt x="1077" y="1673"/>
                  </a:cubicBezTo>
                  <a:cubicBezTo>
                    <a:pt x="1068" y="1673"/>
                    <a:pt x="1058" y="1672"/>
                    <a:pt x="1049" y="1670"/>
                  </a:cubicBezTo>
                  <a:cubicBezTo>
                    <a:pt x="1024" y="1666"/>
                    <a:pt x="1002" y="1653"/>
                    <a:pt x="985" y="1632"/>
                  </a:cubicBezTo>
                  <a:cubicBezTo>
                    <a:pt x="968" y="1611"/>
                    <a:pt x="964" y="1585"/>
                    <a:pt x="968" y="1564"/>
                  </a:cubicBezTo>
                  <a:cubicBezTo>
                    <a:pt x="973" y="1539"/>
                    <a:pt x="981" y="1518"/>
                    <a:pt x="994" y="1505"/>
                  </a:cubicBezTo>
                  <a:cubicBezTo>
                    <a:pt x="1011" y="1488"/>
                    <a:pt x="1028" y="1479"/>
                    <a:pt x="1045" y="1471"/>
                  </a:cubicBezTo>
                  <a:cubicBezTo>
                    <a:pt x="1064" y="1463"/>
                    <a:pt x="1084" y="1460"/>
                    <a:pt x="1102" y="1460"/>
                  </a:cubicBezTo>
                  <a:close/>
                  <a:moveTo>
                    <a:pt x="1562" y="1630"/>
                  </a:moveTo>
                  <a:cubicBezTo>
                    <a:pt x="1564" y="1630"/>
                    <a:pt x="1566" y="1631"/>
                    <a:pt x="1567" y="1632"/>
                  </a:cubicBezTo>
                  <a:cubicBezTo>
                    <a:pt x="1580" y="1636"/>
                    <a:pt x="1584" y="1649"/>
                    <a:pt x="1575" y="1683"/>
                  </a:cubicBezTo>
                  <a:cubicBezTo>
                    <a:pt x="1567" y="1709"/>
                    <a:pt x="1541" y="1776"/>
                    <a:pt x="1546" y="1874"/>
                  </a:cubicBezTo>
                  <a:cubicBezTo>
                    <a:pt x="1550" y="1921"/>
                    <a:pt x="1558" y="1972"/>
                    <a:pt x="1580" y="2023"/>
                  </a:cubicBezTo>
                  <a:cubicBezTo>
                    <a:pt x="1597" y="2074"/>
                    <a:pt x="1630" y="2125"/>
                    <a:pt x="1669" y="2150"/>
                  </a:cubicBezTo>
                  <a:cubicBezTo>
                    <a:pt x="1685" y="2160"/>
                    <a:pt x="1703" y="2165"/>
                    <a:pt x="1720" y="2165"/>
                  </a:cubicBezTo>
                  <a:cubicBezTo>
                    <a:pt x="1747" y="2165"/>
                    <a:pt x="1775" y="2154"/>
                    <a:pt x="1800" y="2133"/>
                  </a:cubicBezTo>
                  <a:cubicBezTo>
                    <a:pt x="1838" y="2103"/>
                    <a:pt x="1877" y="2057"/>
                    <a:pt x="1906" y="2018"/>
                  </a:cubicBezTo>
                  <a:cubicBezTo>
                    <a:pt x="1966" y="1942"/>
                    <a:pt x="2000" y="1874"/>
                    <a:pt x="2017" y="1853"/>
                  </a:cubicBezTo>
                  <a:cubicBezTo>
                    <a:pt x="2037" y="1826"/>
                    <a:pt x="2047" y="1818"/>
                    <a:pt x="2054" y="1818"/>
                  </a:cubicBezTo>
                  <a:cubicBezTo>
                    <a:pt x="2056" y="1818"/>
                    <a:pt x="2057" y="1818"/>
                    <a:pt x="2059" y="1819"/>
                  </a:cubicBezTo>
                  <a:cubicBezTo>
                    <a:pt x="2068" y="1823"/>
                    <a:pt x="2076" y="1836"/>
                    <a:pt x="2063" y="1874"/>
                  </a:cubicBezTo>
                  <a:cubicBezTo>
                    <a:pt x="2055" y="1904"/>
                    <a:pt x="2025" y="1976"/>
                    <a:pt x="1966" y="2061"/>
                  </a:cubicBezTo>
                  <a:cubicBezTo>
                    <a:pt x="1936" y="2103"/>
                    <a:pt x="1902" y="2154"/>
                    <a:pt x="1847" y="2197"/>
                  </a:cubicBezTo>
                  <a:cubicBezTo>
                    <a:pt x="1821" y="2218"/>
                    <a:pt x="1788" y="2235"/>
                    <a:pt x="1745" y="2243"/>
                  </a:cubicBezTo>
                  <a:cubicBezTo>
                    <a:pt x="1739" y="2244"/>
                    <a:pt x="1732" y="2244"/>
                    <a:pt x="1726" y="2244"/>
                  </a:cubicBezTo>
                  <a:cubicBezTo>
                    <a:pt x="1693" y="2244"/>
                    <a:pt x="1659" y="2236"/>
                    <a:pt x="1630" y="2218"/>
                  </a:cubicBezTo>
                  <a:cubicBezTo>
                    <a:pt x="1563" y="2175"/>
                    <a:pt x="1529" y="2112"/>
                    <a:pt x="1503" y="2052"/>
                  </a:cubicBezTo>
                  <a:cubicBezTo>
                    <a:pt x="1482" y="1989"/>
                    <a:pt x="1473" y="1929"/>
                    <a:pt x="1473" y="1874"/>
                  </a:cubicBezTo>
                  <a:cubicBezTo>
                    <a:pt x="1473" y="1764"/>
                    <a:pt x="1512" y="1687"/>
                    <a:pt x="1524" y="1666"/>
                  </a:cubicBezTo>
                  <a:cubicBezTo>
                    <a:pt x="1543" y="1637"/>
                    <a:pt x="1555" y="1630"/>
                    <a:pt x="1562" y="1630"/>
                  </a:cubicBezTo>
                  <a:close/>
                  <a:moveTo>
                    <a:pt x="4432" y="2464"/>
                  </a:moveTo>
                  <a:cubicBezTo>
                    <a:pt x="4445" y="2464"/>
                    <a:pt x="4495" y="2481"/>
                    <a:pt x="4512" y="2540"/>
                  </a:cubicBezTo>
                  <a:cubicBezTo>
                    <a:pt x="4525" y="2600"/>
                    <a:pt x="4478" y="2681"/>
                    <a:pt x="4398" y="2685"/>
                  </a:cubicBezTo>
                  <a:cubicBezTo>
                    <a:pt x="4385" y="2685"/>
                    <a:pt x="4372" y="2685"/>
                    <a:pt x="4355" y="2681"/>
                  </a:cubicBezTo>
                  <a:cubicBezTo>
                    <a:pt x="4351" y="2676"/>
                    <a:pt x="4347" y="2676"/>
                    <a:pt x="4343" y="2672"/>
                  </a:cubicBezTo>
                  <a:cubicBezTo>
                    <a:pt x="4326" y="2659"/>
                    <a:pt x="4313" y="2638"/>
                    <a:pt x="4309" y="2621"/>
                  </a:cubicBezTo>
                  <a:cubicBezTo>
                    <a:pt x="4304" y="2587"/>
                    <a:pt x="4317" y="2562"/>
                    <a:pt x="4330" y="2545"/>
                  </a:cubicBezTo>
                  <a:cubicBezTo>
                    <a:pt x="4334" y="2540"/>
                    <a:pt x="4338" y="2536"/>
                    <a:pt x="4343" y="2532"/>
                  </a:cubicBezTo>
                  <a:cubicBezTo>
                    <a:pt x="4360" y="2515"/>
                    <a:pt x="4372" y="2498"/>
                    <a:pt x="4389" y="2485"/>
                  </a:cubicBezTo>
                  <a:cubicBezTo>
                    <a:pt x="4394" y="2481"/>
                    <a:pt x="4398" y="2481"/>
                    <a:pt x="4406" y="2477"/>
                  </a:cubicBezTo>
                  <a:cubicBezTo>
                    <a:pt x="4406" y="2473"/>
                    <a:pt x="4406" y="2464"/>
                    <a:pt x="4432" y="2464"/>
                  </a:cubicBezTo>
                  <a:close/>
                  <a:moveTo>
                    <a:pt x="3655" y="2409"/>
                  </a:moveTo>
                  <a:cubicBezTo>
                    <a:pt x="3681" y="2409"/>
                    <a:pt x="3719" y="2422"/>
                    <a:pt x="3748" y="2447"/>
                  </a:cubicBezTo>
                  <a:cubicBezTo>
                    <a:pt x="3778" y="2477"/>
                    <a:pt x="3791" y="2528"/>
                    <a:pt x="3778" y="2574"/>
                  </a:cubicBezTo>
                  <a:cubicBezTo>
                    <a:pt x="3765" y="2621"/>
                    <a:pt x="3731" y="2659"/>
                    <a:pt x="3685" y="2681"/>
                  </a:cubicBezTo>
                  <a:cubicBezTo>
                    <a:pt x="3670" y="2686"/>
                    <a:pt x="3655" y="2688"/>
                    <a:pt x="3640" y="2688"/>
                  </a:cubicBezTo>
                  <a:cubicBezTo>
                    <a:pt x="3606" y="2688"/>
                    <a:pt x="3571" y="2676"/>
                    <a:pt x="3545" y="2655"/>
                  </a:cubicBezTo>
                  <a:cubicBezTo>
                    <a:pt x="3507" y="2621"/>
                    <a:pt x="3494" y="2574"/>
                    <a:pt x="3502" y="2536"/>
                  </a:cubicBezTo>
                  <a:cubicBezTo>
                    <a:pt x="3507" y="2494"/>
                    <a:pt x="3532" y="2464"/>
                    <a:pt x="3557" y="2451"/>
                  </a:cubicBezTo>
                  <a:cubicBezTo>
                    <a:pt x="3566" y="2447"/>
                    <a:pt x="3570" y="2447"/>
                    <a:pt x="3579" y="2443"/>
                  </a:cubicBezTo>
                  <a:cubicBezTo>
                    <a:pt x="3579" y="2439"/>
                    <a:pt x="3583" y="2430"/>
                    <a:pt x="3600" y="2422"/>
                  </a:cubicBezTo>
                  <a:cubicBezTo>
                    <a:pt x="3608" y="2417"/>
                    <a:pt x="3630" y="2413"/>
                    <a:pt x="3655" y="2409"/>
                  </a:cubicBezTo>
                  <a:close/>
                  <a:moveTo>
                    <a:pt x="4101" y="2528"/>
                  </a:moveTo>
                  <a:cubicBezTo>
                    <a:pt x="4113" y="2532"/>
                    <a:pt x="4130" y="2536"/>
                    <a:pt x="4143" y="2549"/>
                  </a:cubicBezTo>
                  <a:cubicBezTo>
                    <a:pt x="4152" y="2562"/>
                    <a:pt x="4160" y="2583"/>
                    <a:pt x="4156" y="2596"/>
                  </a:cubicBezTo>
                  <a:cubicBezTo>
                    <a:pt x="4156" y="2630"/>
                    <a:pt x="4139" y="2659"/>
                    <a:pt x="4122" y="2685"/>
                  </a:cubicBezTo>
                  <a:cubicBezTo>
                    <a:pt x="4101" y="2706"/>
                    <a:pt x="4071" y="2736"/>
                    <a:pt x="4029" y="2740"/>
                  </a:cubicBezTo>
                  <a:cubicBezTo>
                    <a:pt x="4012" y="2740"/>
                    <a:pt x="3990" y="2740"/>
                    <a:pt x="3973" y="2727"/>
                  </a:cubicBezTo>
                  <a:cubicBezTo>
                    <a:pt x="3952" y="2719"/>
                    <a:pt x="3939" y="2698"/>
                    <a:pt x="3935" y="2681"/>
                  </a:cubicBezTo>
                  <a:cubicBezTo>
                    <a:pt x="3922" y="2638"/>
                    <a:pt x="3939" y="2608"/>
                    <a:pt x="3961" y="2583"/>
                  </a:cubicBezTo>
                  <a:cubicBezTo>
                    <a:pt x="3982" y="2562"/>
                    <a:pt x="4003" y="2553"/>
                    <a:pt x="4020" y="2545"/>
                  </a:cubicBezTo>
                  <a:cubicBezTo>
                    <a:pt x="4037" y="2540"/>
                    <a:pt x="4050" y="2536"/>
                    <a:pt x="4054" y="2536"/>
                  </a:cubicBezTo>
                  <a:lnTo>
                    <a:pt x="4058" y="2536"/>
                  </a:lnTo>
                  <a:cubicBezTo>
                    <a:pt x="4067" y="2532"/>
                    <a:pt x="4079" y="2528"/>
                    <a:pt x="4101" y="2528"/>
                  </a:cubicBezTo>
                  <a:close/>
                  <a:moveTo>
                    <a:pt x="2929" y="2139"/>
                  </a:moveTo>
                  <a:cubicBezTo>
                    <a:pt x="2932" y="2139"/>
                    <a:pt x="2935" y="2140"/>
                    <a:pt x="2938" y="2142"/>
                  </a:cubicBezTo>
                  <a:cubicBezTo>
                    <a:pt x="2946" y="2146"/>
                    <a:pt x="2950" y="2154"/>
                    <a:pt x="2942" y="2192"/>
                  </a:cubicBezTo>
                  <a:cubicBezTo>
                    <a:pt x="2938" y="2218"/>
                    <a:pt x="2912" y="2282"/>
                    <a:pt x="2904" y="2379"/>
                  </a:cubicBezTo>
                  <a:cubicBezTo>
                    <a:pt x="2900" y="2426"/>
                    <a:pt x="2900" y="2477"/>
                    <a:pt x="2912" y="2532"/>
                  </a:cubicBezTo>
                  <a:cubicBezTo>
                    <a:pt x="2921" y="2587"/>
                    <a:pt x="2938" y="2642"/>
                    <a:pt x="2967" y="2681"/>
                  </a:cubicBezTo>
                  <a:cubicBezTo>
                    <a:pt x="2985" y="2705"/>
                    <a:pt x="3004" y="2717"/>
                    <a:pt x="3025" y="2717"/>
                  </a:cubicBezTo>
                  <a:cubicBezTo>
                    <a:pt x="3041" y="2717"/>
                    <a:pt x="3057" y="2710"/>
                    <a:pt x="3074" y="2698"/>
                  </a:cubicBezTo>
                  <a:cubicBezTo>
                    <a:pt x="3095" y="2685"/>
                    <a:pt x="3112" y="2668"/>
                    <a:pt x="3129" y="2647"/>
                  </a:cubicBezTo>
                  <a:cubicBezTo>
                    <a:pt x="3150" y="2625"/>
                    <a:pt x="3163" y="2608"/>
                    <a:pt x="3180" y="2587"/>
                  </a:cubicBezTo>
                  <a:cubicBezTo>
                    <a:pt x="3235" y="2511"/>
                    <a:pt x="3260" y="2443"/>
                    <a:pt x="3273" y="2417"/>
                  </a:cubicBezTo>
                  <a:cubicBezTo>
                    <a:pt x="3290" y="2383"/>
                    <a:pt x="3299" y="2379"/>
                    <a:pt x="3307" y="2379"/>
                  </a:cubicBezTo>
                  <a:cubicBezTo>
                    <a:pt x="3320" y="2383"/>
                    <a:pt x="3328" y="2392"/>
                    <a:pt x="3320" y="2434"/>
                  </a:cubicBezTo>
                  <a:cubicBezTo>
                    <a:pt x="3316" y="2460"/>
                    <a:pt x="3294" y="2540"/>
                    <a:pt x="3239" y="2630"/>
                  </a:cubicBezTo>
                  <a:cubicBezTo>
                    <a:pt x="3222" y="2651"/>
                    <a:pt x="3205" y="2672"/>
                    <a:pt x="3188" y="2693"/>
                  </a:cubicBezTo>
                  <a:cubicBezTo>
                    <a:pt x="3171" y="2719"/>
                    <a:pt x="3150" y="2740"/>
                    <a:pt x="3120" y="2761"/>
                  </a:cubicBezTo>
                  <a:cubicBezTo>
                    <a:pt x="3097" y="2780"/>
                    <a:pt x="3061" y="2796"/>
                    <a:pt x="3023" y="2796"/>
                  </a:cubicBezTo>
                  <a:cubicBezTo>
                    <a:pt x="3019" y="2796"/>
                    <a:pt x="3014" y="2796"/>
                    <a:pt x="3010" y="2795"/>
                  </a:cubicBezTo>
                  <a:cubicBezTo>
                    <a:pt x="2963" y="2791"/>
                    <a:pt x="2929" y="2761"/>
                    <a:pt x="2904" y="2736"/>
                  </a:cubicBezTo>
                  <a:cubicBezTo>
                    <a:pt x="2883" y="2702"/>
                    <a:pt x="2866" y="2672"/>
                    <a:pt x="2857" y="2638"/>
                  </a:cubicBezTo>
                  <a:cubicBezTo>
                    <a:pt x="2849" y="2608"/>
                    <a:pt x="2840" y="2574"/>
                    <a:pt x="2836" y="2545"/>
                  </a:cubicBezTo>
                  <a:cubicBezTo>
                    <a:pt x="2823" y="2481"/>
                    <a:pt x="2827" y="2422"/>
                    <a:pt x="2832" y="2371"/>
                  </a:cubicBezTo>
                  <a:cubicBezTo>
                    <a:pt x="2844" y="2265"/>
                    <a:pt x="2883" y="2192"/>
                    <a:pt x="2895" y="2171"/>
                  </a:cubicBezTo>
                  <a:cubicBezTo>
                    <a:pt x="2913" y="2145"/>
                    <a:pt x="2922" y="2139"/>
                    <a:pt x="2929" y="2139"/>
                  </a:cubicBezTo>
                  <a:close/>
                  <a:moveTo>
                    <a:pt x="2098" y="2555"/>
                  </a:moveTo>
                  <a:cubicBezTo>
                    <a:pt x="2101" y="2555"/>
                    <a:pt x="2103" y="2556"/>
                    <a:pt x="2106" y="2557"/>
                  </a:cubicBezTo>
                  <a:cubicBezTo>
                    <a:pt x="2114" y="2562"/>
                    <a:pt x="2123" y="2570"/>
                    <a:pt x="2119" y="2600"/>
                  </a:cubicBezTo>
                  <a:cubicBezTo>
                    <a:pt x="2114" y="2621"/>
                    <a:pt x="2093" y="2672"/>
                    <a:pt x="2089" y="2740"/>
                  </a:cubicBezTo>
                  <a:cubicBezTo>
                    <a:pt x="2085" y="2770"/>
                    <a:pt x="2089" y="2808"/>
                    <a:pt x="2106" y="2838"/>
                  </a:cubicBezTo>
                  <a:cubicBezTo>
                    <a:pt x="2119" y="2872"/>
                    <a:pt x="2144" y="2893"/>
                    <a:pt x="2178" y="2901"/>
                  </a:cubicBezTo>
                  <a:cubicBezTo>
                    <a:pt x="2186" y="2902"/>
                    <a:pt x="2195" y="2903"/>
                    <a:pt x="2203" y="2903"/>
                  </a:cubicBezTo>
                  <a:cubicBezTo>
                    <a:pt x="2232" y="2903"/>
                    <a:pt x="2262" y="2897"/>
                    <a:pt x="2288" y="2884"/>
                  </a:cubicBezTo>
                  <a:cubicBezTo>
                    <a:pt x="2322" y="2867"/>
                    <a:pt x="2348" y="2842"/>
                    <a:pt x="2369" y="2816"/>
                  </a:cubicBezTo>
                  <a:cubicBezTo>
                    <a:pt x="2411" y="2761"/>
                    <a:pt x="2437" y="2710"/>
                    <a:pt x="2450" y="2693"/>
                  </a:cubicBezTo>
                  <a:cubicBezTo>
                    <a:pt x="2462" y="2675"/>
                    <a:pt x="2469" y="2670"/>
                    <a:pt x="2476" y="2670"/>
                  </a:cubicBezTo>
                  <a:cubicBezTo>
                    <a:pt x="2479" y="2670"/>
                    <a:pt x="2481" y="2671"/>
                    <a:pt x="2484" y="2672"/>
                  </a:cubicBezTo>
                  <a:cubicBezTo>
                    <a:pt x="2496" y="2676"/>
                    <a:pt x="2501" y="2685"/>
                    <a:pt x="2496" y="2714"/>
                  </a:cubicBezTo>
                  <a:cubicBezTo>
                    <a:pt x="2492" y="2731"/>
                    <a:pt x="2475" y="2791"/>
                    <a:pt x="2428" y="2859"/>
                  </a:cubicBezTo>
                  <a:cubicBezTo>
                    <a:pt x="2403" y="2893"/>
                    <a:pt x="2369" y="2927"/>
                    <a:pt x="2322" y="2952"/>
                  </a:cubicBezTo>
                  <a:cubicBezTo>
                    <a:pt x="2291" y="2971"/>
                    <a:pt x="2251" y="2983"/>
                    <a:pt x="2210" y="2983"/>
                  </a:cubicBezTo>
                  <a:cubicBezTo>
                    <a:pt x="2195" y="2983"/>
                    <a:pt x="2180" y="2981"/>
                    <a:pt x="2165" y="2978"/>
                  </a:cubicBezTo>
                  <a:cubicBezTo>
                    <a:pt x="2106" y="2969"/>
                    <a:pt x="2055" y="2922"/>
                    <a:pt x="2034" y="2872"/>
                  </a:cubicBezTo>
                  <a:cubicBezTo>
                    <a:pt x="2012" y="2825"/>
                    <a:pt x="2008" y="2774"/>
                    <a:pt x="2012" y="2731"/>
                  </a:cubicBezTo>
                  <a:cubicBezTo>
                    <a:pt x="2025" y="2647"/>
                    <a:pt x="2059" y="2596"/>
                    <a:pt x="2072" y="2579"/>
                  </a:cubicBezTo>
                  <a:cubicBezTo>
                    <a:pt x="2084" y="2561"/>
                    <a:pt x="2092" y="2555"/>
                    <a:pt x="2098" y="2555"/>
                  </a:cubicBezTo>
                  <a:close/>
                  <a:moveTo>
                    <a:pt x="1173" y="3012"/>
                  </a:moveTo>
                  <a:cubicBezTo>
                    <a:pt x="1184" y="3012"/>
                    <a:pt x="1198" y="3015"/>
                    <a:pt x="1215" y="3024"/>
                  </a:cubicBezTo>
                  <a:cubicBezTo>
                    <a:pt x="1244" y="3037"/>
                    <a:pt x="1261" y="3075"/>
                    <a:pt x="1261" y="3118"/>
                  </a:cubicBezTo>
                  <a:cubicBezTo>
                    <a:pt x="1257" y="3160"/>
                    <a:pt x="1236" y="3198"/>
                    <a:pt x="1206" y="3228"/>
                  </a:cubicBezTo>
                  <a:cubicBezTo>
                    <a:pt x="1193" y="3245"/>
                    <a:pt x="1181" y="3258"/>
                    <a:pt x="1164" y="3275"/>
                  </a:cubicBezTo>
                  <a:cubicBezTo>
                    <a:pt x="1147" y="3287"/>
                    <a:pt x="1121" y="3300"/>
                    <a:pt x="1096" y="3304"/>
                  </a:cubicBezTo>
                  <a:cubicBezTo>
                    <a:pt x="1066" y="3304"/>
                    <a:pt x="1036" y="3296"/>
                    <a:pt x="1019" y="3275"/>
                  </a:cubicBezTo>
                  <a:cubicBezTo>
                    <a:pt x="998" y="3258"/>
                    <a:pt x="985" y="3237"/>
                    <a:pt x="981" y="3211"/>
                  </a:cubicBezTo>
                  <a:cubicBezTo>
                    <a:pt x="973" y="3160"/>
                    <a:pt x="998" y="3118"/>
                    <a:pt x="1024" y="3092"/>
                  </a:cubicBezTo>
                  <a:cubicBezTo>
                    <a:pt x="1045" y="3063"/>
                    <a:pt x="1074" y="3046"/>
                    <a:pt x="1096" y="3037"/>
                  </a:cubicBezTo>
                  <a:cubicBezTo>
                    <a:pt x="1117" y="3024"/>
                    <a:pt x="1134" y="3020"/>
                    <a:pt x="1142" y="3020"/>
                  </a:cubicBezTo>
                  <a:lnTo>
                    <a:pt x="1147" y="3020"/>
                  </a:lnTo>
                  <a:cubicBezTo>
                    <a:pt x="1147" y="3016"/>
                    <a:pt x="1151" y="3016"/>
                    <a:pt x="1151" y="3016"/>
                  </a:cubicBezTo>
                  <a:cubicBezTo>
                    <a:pt x="1157" y="3014"/>
                    <a:pt x="1164" y="3012"/>
                    <a:pt x="1173" y="3012"/>
                  </a:cubicBezTo>
                  <a:close/>
                  <a:moveTo>
                    <a:pt x="919" y="3338"/>
                  </a:moveTo>
                  <a:cubicBezTo>
                    <a:pt x="922" y="3338"/>
                    <a:pt x="926" y="3338"/>
                    <a:pt x="930" y="3338"/>
                  </a:cubicBezTo>
                  <a:cubicBezTo>
                    <a:pt x="960" y="3347"/>
                    <a:pt x="985" y="3377"/>
                    <a:pt x="985" y="3411"/>
                  </a:cubicBezTo>
                  <a:cubicBezTo>
                    <a:pt x="990" y="3449"/>
                    <a:pt x="973" y="3483"/>
                    <a:pt x="951" y="3508"/>
                  </a:cubicBezTo>
                  <a:cubicBezTo>
                    <a:pt x="930" y="3534"/>
                    <a:pt x="905" y="3559"/>
                    <a:pt x="866" y="3576"/>
                  </a:cubicBezTo>
                  <a:cubicBezTo>
                    <a:pt x="857" y="3580"/>
                    <a:pt x="847" y="3582"/>
                    <a:pt x="836" y="3582"/>
                  </a:cubicBezTo>
                  <a:cubicBezTo>
                    <a:pt x="823" y="3582"/>
                    <a:pt x="810" y="3579"/>
                    <a:pt x="799" y="3572"/>
                  </a:cubicBezTo>
                  <a:cubicBezTo>
                    <a:pt x="777" y="3559"/>
                    <a:pt x="765" y="3542"/>
                    <a:pt x="756" y="3521"/>
                  </a:cubicBezTo>
                  <a:cubicBezTo>
                    <a:pt x="743" y="3483"/>
                    <a:pt x="756" y="3440"/>
                    <a:pt x="777" y="3419"/>
                  </a:cubicBezTo>
                  <a:cubicBezTo>
                    <a:pt x="794" y="3394"/>
                    <a:pt x="816" y="3381"/>
                    <a:pt x="833" y="3372"/>
                  </a:cubicBezTo>
                  <a:cubicBezTo>
                    <a:pt x="850" y="3364"/>
                    <a:pt x="866" y="3360"/>
                    <a:pt x="871" y="3360"/>
                  </a:cubicBezTo>
                  <a:cubicBezTo>
                    <a:pt x="875" y="3355"/>
                    <a:pt x="875" y="3355"/>
                    <a:pt x="875" y="3355"/>
                  </a:cubicBezTo>
                  <a:cubicBezTo>
                    <a:pt x="882" y="3348"/>
                    <a:pt x="896" y="3338"/>
                    <a:pt x="919" y="3338"/>
                  </a:cubicBezTo>
                  <a:close/>
                  <a:moveTo>
                    <a:pt x="2526" y="3624"/>
                  </a:moveTo>
                  <a:cubicBezTo>
                    <a:pt x="2530" y="3624"/>
                    <a:pt x="2532" y="3625"/>
                    <a:pt x="2535" y="3627"/>
                  </a:cubicBezTo>
                  <a:cubicBezTo>
                    <a:pt x="2543" y="3627"/>
                    <a:pt x="2552" y="3631"/>
                    <a:pt x="2560" y="3640"/>
                  </a:cubicBezTo>
                  <a:cubicBezTo>
                    <a:pt x="2568" y="3644"/>
                    <a:pt x="2577" y="3657"/>
                    <a:pt x="2581" y="3669"/>
                  </a:cubicBezTo>
                  <a:cubicBezTo>
                    <a:pt x="2594" y="3695"/>
                    <a:pt x="2598" y="3720"/>
                    <a:pt x="2598" y="3754"/>
                  </a:cubicBezTo>
                  <a:cubicBezTo>
                    <a:pt x="2602" y="3788"/>
                    <a:pt x="2598" y="3827"/>
                    <a:pt x="2585" y="3865"/>
                  </a:cubicBezTo>
                  <a:cubicBezTo>
                    <a:pt x="2581" y="3886"/>
                    <a:pt x="2573" y="3907"/>
                    <a:pt x="2556" y="3928"/>
                  </a:cubicBezTo>
                  <a:cubicBezTo>
                    <a:pt x="2546" y="3941"/>
                    <a:pt x="2522" y="3954"/>
                    <a:pt x="2498" y="3954"/>
                  </a:cubicBezTo>
                  <a:cubicBezTo>
                    <a:pt x="2490" y="3954"/>
                    <a:pt x="2482" y="3953"/>
                    <a:pt x="2475" y="3950"/>
                  </a:cubicBezTo>
                  <a:cubicBezTo>
                    <a:pt x="2420" y="3933"/>
                    <a:pt x="2403" y="3882"/>
                    <a:pt x="2394" y="3844"/>
                  </a:cubicBezTo>
                  <a:cubicBezTo>
                    <a:pt x="2386" y="3801"/>
                    <a:pt x="2394" y="3759"/>
                    <a:pt x="2407" y="3725"/>
                  </a:cubicBezTo>
                  <a:cubicBezTo>
                    <a:pt x="2437" y="3661"/>
                    <a:pt x="2488" y="3636"/>
                    <a:pt x="2505" y="3627"/>
                  </a:cubicBezTo>
                  <a:cubicBezTo>
                    <a:pt x="2515" y="3625"/>
                    <a:pt x="2522" y="3624"/>
                    <a:pt x="2526" y="3624"/>
                  </a:cubicBezTo>
                  <a:close/>
                  <a:moveTo>
                    <a:pt x="753" y="3681"/>
                  </a:moveTo>
                  <a:cubicBezTo>
                    <a:pt x="758" y="3681"/>
                    <a:pt x="763" y="3681"/>
                    <a:pt x="769" y="3682"/>
                  </a:cubicBezTo>
                  <a:cubicBezTo>
                    <a:pt x="786" y="3682"/>
                    <a:pt x="807" y="3699"/>
                    <a:pt x="816" y="3716"/>
                  </a:cubicBezTo>
                  <a:cubicBezTo>
                    <a:pt x="833" y="3754"/>
                    <a:pt x="820" y="3793"/>
                    <a:pt x="811" y="3822"/>
                  </a:cubicBezTo>
                  <a:cubicBezTo>
                    <a:pt x="799" y="3856"/>
                    <a:pt x="790" y="3886"/>
                    <a:pt x="765" y="3920"/>
                  </a:cubicBezTo>
                  <a:cubicBezTo>
                    <a:pt x="756" y="3937"/>
                    <a:pt x="735" y="3958"/>
                    <a:pt x="705" y="3958"/>
                  </a:cubicBezTo>
                  <a:cubicBezTo>
                    <a:pt x="680" y="3958"/>
                    <a:pt x="654" y="3945"/>
                    <a:pt x="642" y="3928"/>
                  </a:cubicBezTo>
                  <a:cubicBezTo>
                    <a:pt x="629" y="3911"/>
                    <a:pt x="620" y="3890"/>
                    <a:pt x="620" y="3873"/>
                  </a:cubicBezTo>
                  <a:cubicBezTo>
                    <a:pt x="616" y="3852"/>
                    <a:pt x="620" y="3835"/>
                    <a:pt x="625" y="3822"/>
                  </a:cubicBezTo>
                  <a:cubicBezTo>
                    <a:pt x="646" y="3763"/>
                    <a:pt x="675" y="3733"/>
                    <a:pt x="688" y="3720"/>
                  </a:cubicBezTo>
                  <a:cubicBezTo>
                    <a:pt x="692" y="3712"/>
                    <a:pt x="701" y="3699"/>
                    <a:pt x="722" y="3691"/>
                  </a:cubicBezTo>
                  <a:cubicBezTo>
                    <a:pt x="732" y="3684"/>
                    <a:pt x="741" y="3681"/>
                    <a:pt x="753" y="3681"/>
                  </a:cubicBezTo>
                  <a:close/>
                  <a:moveTo>
                    <a:pt x="2582" y="4050"/>
                  </a:moveTo>
                  <a:cubicBezTo>
                    <a:pt x="2590" y="4050"/>
                    <a:pt x="2598" y="4051"/>
                    <a:pt x="2607" y="4056"/>
                  </a:cubicBezTo>
                  <a:cubicBezTo>
                    <a:pt x="2611" y="4056"/>
                    <a:pt x="2615" y="4060"/>
                    <a:pt x="2619" y="4064"/>
                  </a:cubicBezTo>
                  <a:cubicBezTo>
                    <a:pt x="2641" y="4081"/>
                    <a:pt x="2649" y="4111"/>
                    <a:pt x="2653" y="4136"/>
                  </a:cubicBezTo>
                  <a:cubicBezTo>
                    <a:pt x="2658" y="4162"/>
                    <a:pt x="2662" y="4196"/>
                    <a:pt x="2653" y="4230"/>
                  </a:cubicBezTo>
                  <a:cubicBezTo>
                    <a:pt x="2653" y="4247"/>
                    <a:pt x="2649" y="4259"/>
                    <a:pt x="2641" y="4276"/>
                  </a:cubicBezTo>
                  <a:cubicBezTo>
                    <a:pt x="2636" y="4293"/>
                    <a:pt x="2628" y="4315"/>
                    <a:pt x="2607" y="4332"/>
                  </a:cubicBezTo>
                  <a:cubicBezTo>
                    <a:pt x="2598" y="4340"/>
                    <a:pt x="2585" y="4344"/>
                    <a:pt x="2568" y="4344"/>
                  </a:cubicBezTo>
                  <a:cubicBezTo>
                    <a:pt x="2556" y="4344"/>
                    <a:pt x="2543" y="4336"/>
                    <a:pt x="2535" y="4332"/>
                  </a:cubicBezTo>
                  <a:cubicBezTo>
                    <a:pt x="2530" y="4327"/>
                    <a:pt x="2530" y="4327"/>
                    <a:pt x="2526" y="4327"/>
                  </a:cubicBezTo>
                  <a:cubicBezTo>
                    <a:pt x="2509" y="4310"/>
                    <a:pt x="2505" y="4293"/>
                    <a:pt x="2496" y="4281"/>
                  </a:cubicBezTo>
                  <a:cubicBezTo>
                    <a:pt x="2488" y="4247"/>
                    <a:pt x="2488" y="4213"/>
                    <a:pt x="2488" y="4187"/>
                  </a:cubicBezTo>
                  <a:cubicBezTo>
                    <a:pt x="2496" y="4132"/>
                    <a:pt x="2518" y="4094"/>
                    <a:pt x="2530" y="4081"/>
                  </a:cubicBezTo>
                  <a:cubicBezTo>
                    <a:pt x="2539" y="4073"/>
                    <a:pt x="2543" y="4068"/>
                    <a:pt x="2547" y="4068"/>
                  </a:cubicBezTo>
                  <a:cubicBezTo>
                    <a:pt x="2552" y="4064"/>
                    <a:pt x="2556" y="4056"/>
                    <a:pt x="2564" y="4051"/>
                  </a:cubicBezTo>
                  <a:cubicBezTo>
                    <a:pt x="2568" y="4051"/>
                    <a:pt x="2575" y="4050"/>
                    <a:pt x="2582" y="4050"/>
                  </a:cubicBezTo>
                  <a:close/>
                  <a:moveTo>
                    <a:pt x="2660" y="4391"/>
                  </a:moveTo>
                  <a:cubicBezTo>
                    <a:pt x="2678" y="4391"/>
                    <a:pt x="2700" y="4398"/>
                    <a:pt x="2717" y="4412"/>
                  </a:cubicBezTo>
                  <a:cubicBezTo>
                    <a:pt x="2743" y="4429"/>
                    <a:pt x="2759" y="4459"/>
                    <a:pt x="2768" y="4489"/>
                  </a:cubicBezTo>
                  <a:cubicBezTo>
                    <a:pt x="2772" y="4501"/>
                    <a:pt x="2776" y="4518"/>
                    <a:pt x="2781" y="4535"/>
                  </a:cubicBezTo>
                  <a:cubicBezTo>
                    <a:pt x="2781" y="4548"/>
                    <a:pt x="2785" y="4569"/>
                    <a:pt x="2776" y="4591"/>
                  </a:cubicBezTo>
                  <a:cubicBezTo>
                    <a:pt x="2772" y="4612"/>
                    <a:pt x="2755" y="4633"/>
                    <a:pt x="2730" y="4637"/>
                  </a:cubicBezTo>
                  <a:cubicBezTo>
                    <a:pt x="2722" y="4640"/>
                    <a:pt x="2716" y="4641"/>
                    <a:pt x="2709" y="4641"/>
                  </a:cubicBezTo>
                  <a:cubicBezTo>
                    <a:pt x="2694" y="4641"/>
                    <a:pt x="2682" y="4635"/>
                    <a:pt x="2670" y="4629"/>
                  </a:cubicBezTo>
                  <a:cubicBezTo>
                    <a:pt x="2641" y="4612"/>
                    <a:pt x="2619" y="4586"/>
                    <a:pt x="2607" y="4561"/>
                  </a:cubicBezTo>
                  <a:cubicBezTo>
                    <a:pt x="2585" y="4510"/>
                    <a:pt x="2594" y="4467"/>
                    <a:pt x="2598" y="4455"/>
                  </a:cubicBezTo>
                  <a:cubicBezTo>
                    <a:pt x="2594" y="4450"/>
                    <a:pt x="2590" y="4442"/>
                    <a:pt x="2598" y="4425"/>
                  </a:cubicBezTo>
                  <a:cubicBezTo>
                    <a:pt x="2602" y="4416"/>
                    <a:pt x="2615" y="4404"/>
                    <a:pt x="2636" y="4395"/>
                  </a:cubicBezTo>
                  <a:cubicBezTo>
                    <a:pt x="2643" y="4393"/>
                    <a:pt x="2651" y="4391"/>
                    <a:pt x="2660" y="4391"/>
                  </a:cubicBezTo>
                  <a:close/>
                  <a:moveTo>
                    <a:pt x="3404" y="1"/>
                  </a:moveTo>
                  <a:cubicBezTo>
                    <a:pt x="3349" y="1"/>
                    <a:pt x="3292" y="15"/>
                    <a:pt x="3239" y="36"/>
                  </a:cubicBezTo>
                  <a:cubicBezTo>
                    <a:pt x="3222" y="41"/>
                    <a:pt x="3205" y="49"/>
                    <a:pt x="3188" y="53"/>
                  </a:cubicBezTo>
                  <a:cubicBezTo>
                    <a:pt x="3116" y="83"/>
                    <a:pt x="3040" y="113"/>
                    <a:pt x="2972" y="147"/>
                  </a:cubicBezTo>
                  <a:cubicBezTo>
                    <a:pt x="2793" y="223"/>
                    <a:pt x="2636" y="304"/>
                    <a:pt x="2501" y="389"/>
                  </a:cubicBezTo>
                  <a:cubicBezTo>
                    <a:pt x="2225" y="558"/>
                    <a:pt x="2051" y="724"/>
                    <a:pt x="1983" y="779"/>
                  </a:cubicBezTo>
                  <a:cubicBezTo>
                    <a:pt x="1900" y="855"/>
                    <a:pt x="1878" y="869"/>
                    <a:pt x="1868" y="869"/>
                  </a:cubicBezTo>
                  <a:cubicBezTo>
                    <a:pt x="1867" y="869"/>
                    <a:pt x="1865" y="869"/>
                    <a:pt x="1864" y="868"/>
                  </a:cubicBezTo>
                  <a:cubicBezTo>
                    <a:pt x="1864" y="864"/>
                    <a:pt x="1864" y="864"/>
                    <a:pt x="1864" y="864"/>
                  </a:cubicBezTo>
                  <a:lnTo>
                    <a:pt x="1766" y="864"/>
                  </a:lnTo>
                  <a:cubicBezTo>
                    <a:pt x="1690" y="860"/>
                    <a:pt x="1478" y="826"/>
                    <a:pt x="1202" y="821"/>
                  </a:cubicBezTo>
                  <a:cubicBezTo>
                    <a:pt x="1180" y="821"/>
                    <a:pt x="1158" y="820"/>
                    <a:pt x="1136" y="820"/>
                  </a:cubicBezTo>
                  <a:cubicBezTo>
                    <a:pt x="1013" y="820"/>
                    <a:pt x="880" y="831"/>
                    <a:pt x="748" y="860"/>
                  </a:cubicBezTo>
                  <a:cubicBezTo>
                    <a:pt x="586" y="894"/>
                    <a:pt x="425" y="953"/>
                    <a:pt x="281" y="1046"/>
                  </a:cubicBezTo>
                  <a:cubicBezTo>
                    <a:pt x="213" y="1093"/>
                    <a:pt x="145" y="1148"/>
                    <a:pt x="90" y="1208"/>
                  </a:cubicBezTo>
                  <a:cubicBezTo>
                    <a:pt x="35" y="1267"/>
                    <a:pt x="1" y="1339"/>
                    <a:pt x="9" y="1411"/>
                  </a:cubicBezTo>
                  <a:cubicBezTo>
                    <a:pt x="9" y="1428"/>
                    <a:pt x="13" y="1445"/>
                    <a:pt x="22" y="1458"/>
                  </a:cubicBezTo>
                  <a:cubicBezTo>
                    <a:pt x="26" y="1475"/>
                    <a:pt x="35" y="1488"/>
                    <a:pt x="47" y="1505"/>
                  </a:cubicBezTo>
                  <a:cubicBezTo>
                    <a:pt x="69" y="1535"/>
                    <a:pt x="94" y="1564"/>
                    <a:pt x="119" y="1594"/>
                  </a:cubicBezTo>
                  <a:cubicBezTo>
                    <a:pt x="175" y="1649"/>
                    <a:pt x="226" y="1700"/>
                    <a:pt x="277" y="1747"/>
                  </a:cubicBezTo>
                  <a:cubicBezTo>
                    <a:pt x="383" y="1844"/>
                    <a:pt x="476" y="1925"/>
                    <a:pt x="544" y="1993"/>
                  </a:cubicBezTo>
                  <a:cubicBezTo>
                    <a:pt x="616" y="2061"/>
                    <a:pt x="667" y="2116"/>
                    <a:pt x="692" y="2146"/>
                  </a:cubicBezTo>
                  <a:cubicBezTo>
                    <a:pt x="765" y="2235"/>
                    <a:pt x="769" y="2256"/>
                    <a:pt x="760" y="2260"/>
                  </a:cubicBezTo>
                  <a:cubicBezTo>
                    <a:pt x="759" y="2262"/>
                    <a:pt x="757" y="2263"/>
                    <a:pt x="755" y="2263"/>
                  </a:cubicBezTo>
                  <a:cubicBezTo>
                    <a:pt x="751" y="2263"/>
                    <a:pt x="746" y="2260"/>
                    <a:pt x="735" y="2252"/>
                  </a:cubicBezTo>
                  <a:cubicBezTo>
                    <a:pt x="731" y="2273"/>
                    <a:pt x="714" y="2303"/>
                    <a:pt x="675" y="2366"/>
                  </a:cubicBezTo>
                  <a:cubicBezTo>
                    <a:pt x="633" y="2443"/>
                    <a:pt x="501" y="2655"/>
                    <a:pt x="387" y="2961"/>
                  </a:cubicBezTo>
                  <a:cubicBezTo>
                    <a:pt x="357" y="3041"/>
                    <a:pt x="323" y="3122"/>
                    <a:pt x="302" y="3207"/>
                  </a:cubicBezTo>
                  <a:cubicBezTo>
                    <a:pt x="277" y="3292"/>
                    <a:pt x="260" y="3385"/>
                    <a:pt x="255" y="3478"/>
                  </a:cubicBezTo>
                  <a:cubicBezTo>
                    <a:pt x="238" y="3669"/>
                    <a:pt x="260" y="3873"/>
                    <a:pt x="327" y="4060"/>
                  </a:cubicBezTo>
                  <a:cubicBezTo>
                    <a:pt x="361" y="4153"/>
                    <a:pt x="408" y="4242"/>
                    <a:pt x="468" y="4319"/>
                  </a:cubicBezTo>
                  <a:cubicBezTo>
                    <a:pt x="523" y="4400"/>
                    <a:pt x="599" y="4459"/>
                    <a:pt x="684" y="4467"/>
                  </a:cubicBezTo>
                  <a:cubicBezTo>
                    <a:pt x="689" y="4468"/>
                    <a:pt x="694" y="4468"/>
                    <a:pt x="699" y="4468"/>
                  </a:cubicBezTo>
                  <a:cubicBezTo>
                    <a:pt x="733" y="4468"/>
                    <a:pt x="768" y="4456"/>
                    <a:pt x="794" y="4438"/>
                  </a:cubicBezTo>
                  <a:cubicBezTo>
                    <a:pt x="824" y="4412"/>
                    <a:pt x="850" y="4378"/>
                    <a:pt x="871" y="4340"/>
                  </a:cubicBezTo>
                  <a:cubicBezTo>
                    <a:pt x="917" y="4264"/>
                    <a:pt x="968" y="4183"/>
                    <a:pt x="1024" y="4119"/>
                  </a:cubicBezTo>
                  <a:cubicBezTo>
                    <a:pt x="1130" y="3988"/>
                    <a:pt x="1248" y="3890"/>
                    <a:pt x="1346" y="3831"/>
                  </a:cubicBezTo>
                  <a:cubicBezTo>
                    <a:pt x="1448" y="3771"/>
                    <a:pt x="1529" y="3737"/>
                    <a:pt x="1571" y="3725"/>
                  </a:cubicBezTo>
                  <a:cubicBezTo>
                    <a:pt x="1656" y="3695"/>
                    <a:pt x="1694" y="3686"/>
                    <a:pt x="1715" y="3686"/>
                  </a:cubicBezTo>
                  <a:cubicBezTo>
                    <a:pt x="1715" y="3657"/>
                    <a:pt x="1720" y="3648"/>
                    <a:pt x="1724" y="3648"/>
                  </a:cubicBezTo>
                  <a:cubicBezTo>
                    <a:pt x="1737" y="3648"/>
                    <a:pt x="1745" y="3669"/>
                    <a:pt x="1771" y="3793"/>
                  </a:cubicBezTo>
                  <a:cubicBezTo>
                    <a:pt x="1783" y="3835"/>
                    <a:pt x="1800" y="3916"/>
                    <a:pt x="1843" y="4018"/>
                  </a:cubicBezTo>
                  <a:cubicBezTo>
                    <a:pt x="1881" y="4124"/>
                    <a:pt x="1940" y="4251"/>
                    <a:pt x="2029" y="4383"/>
                  </a:cubicBezTo>
                  <a:cubicBezTo>
                    <a:pt x="2089" y="4476"/>
                    <a:pt x="2165" y="4565"/>
                    <a:pt x="2254" y="4654"/>
                  </a:cubicBezTo>
                  <a:cubicBezTo>
                    <a:pt x="2297" y="4692"/>
                    <a:pt x="2339" y="4731"/>
                    <a:pt x="2386" y="4769"/>
                  </a:cubicBezTo>
                  <a:cubicBezTo>
                    <a:pt x="2424" y="4798"/>
                    <a:pt x="2462" y="4824"/>
                    <a:pt x="2501" y="4854"/>
                  </a:cubicBezTo>
                  <a:cubicBezTo>
                    <a:pt x="2543" y="4879"/>
                    <a:pt x="2585" y="4905"/>
                    <a:pt x="2628" y="4926"/>
                  </a:cubicBezTo>
                  <a:cubicBezTo>
                    <a:pt x="2670" y="4947"/>
                    <a:pt x="2717" y="4973"/>
                    <a:pt x="2764" y="4989"/>
                  </a:cubicBezTo>
                  <a:cubicBezTo>
                    <a:pt x="2806" y="5006"/>
                    <a:pt x="2853" y="5028"/>
                    <a:pt x="2900" y="5036"/>
                  </a:cubicBezTo>
                  <a:cubicBezTo>
                    <a:pt x="2913" y="5039"/>
                    <a:pt x="2926" y="5040"/>
                    <a:pt x="2940" y="5040"/>
                  </a:cubicBezTo>
                  <a:cubicBezTo>
                    <a:pt x="2968" y="5040"/>
                    <a:pt x="2995" y="5034"/>
                    <a:pt x="3018" y="5019"/>
                  </a:cubicBezTo>
                  <a:cubicBezTo>
                    <a:pt x="3048" y="4998"/>
                    <a:pt x="3069" y="4960"/>
                    <a:pt x="3078" y="4917"/>
                  </a:cubicBezTo>
                  <a:cubicBezTo>
                    <a:pt x="3095" y="4837"/>
                    <a:pt x="3061" y="4739"/>
                    <a:pt x="3052" y="4637"/>
                  </a:cubicBezTo>
                  <a:cubicBezTo>
                    <a:pt x="3031" y="4438"/>
                    <a:pt x="3048" y="4251"/>
                    <a:pt x="3078" y="4090"/>
                  </a:cubicBezTo>
                  <a:cubicBezTo>
                    <a:pt x="3103" y="3928"/>
                    <a:pt x="3141" y="3784"/>
                    <a:pt x="3180" y="3678"/>
                  </a:cubicBezTo>
                  <a:cubicBezTo>
                    <a:pt x="3218" y="3568"/>
                    <a:pt x="3260" y="3491"/>
                    <a:pt x="3282" y="3453"/>
                  </a:cubicBezTo>
                  <a:cubicBezTo>
                    <a:pt x="3299" y="3423"/>
                    <a:pt x="3311" y="3402"/>
                    <a:pt x="3324" y="3385"/>
                  </a:cubicBezTo>
                  <a:cubicBezTo>
                    <a:pt x="3332" y="3377"/>
                    <a:pt x="3337" y="3372"/>
                    <a:pt x="3341" y="3368"/>
                  </a:cubicBezTo>
                  <a:cubicBezTo>
                    <a:pt x="3328" y="3364"/>
                    <a:pt x="3324" y="3364"/>
                    <a:pt x="3324" y="3360"/>
                  </a:cubicBezTo>
                  <a:cubicBezTo>
                    <a:pt x="3320" y="3351"/>
                    <a:pt x="3341" y="3334"/>
                    <a:pt x="3460" y="3304"/>
                  </a:cubicBezTo>
                  <a:cubicBezTo>
                    <a:pt x="3498" y="3292"/>
                    <a:pt x="3579" y="3275"/>
                    <a:pt x="3681" y="3249"/>
                  </a:cubicBezTo>
                  <a:cubicBezTo>
                    <a:pt x="3787" y="3224"/>
                    <a:pt x="3918" y="3194"/>
                    <a:pt x="4067" y="3143"/>
                  </a:cubicBezTo>
                  <a:cubicBezTo>
                    <a:pt x="4211" y="3092"/>
                    <a:pt x="4368" y="3024"/>
                    <a:pt x="4521" y="2922"/>
                  </a:cubicBezTo>
                  <a:cubicBezTo>
                    <a:pt x="4597" y="2876"/>
                    <a:pt x="4669" y="2821"/>
                    <a:pt x="4733" y="2753"/>
                  </a:cubicBezTo>
                  <a:cubicBezTo>
                    <a:pt x="4797" y="2685"/>
                    <a:pt x="4852" y="2608"/>
                    <a:pt x="4890" y="2528"/>
                  </a:cubicBezTo>
                  <a:cubicBezTo>
                    <a:pt x="4928" y="2447"/>
                    <a:pt x="4937" y="2354"/>
                    <a:pt x="4903" y="2282"/>
                  </a:cubicBezTo>
                  <a:cubicBezTo>
                    <a:pt x="4890" y="2265"/>
                    <a:pt x="4882" y="2243"/>
                    <a:pt x="4869" y="2231"/>
                  </a:cubicBezTo>
                  <a:cubicBezTo>
                    <a:pt x="4856" y="2214"/>
                    <a:pt x="4839" y="2205"/>
                    <a:pt x="4822" y="2192"/>
                  </a:cubicBezTo>
                  <a:cubicBezTo>
                    <a:pt x="4784" y="2171"/>
                    <a:pt x="4742" y="2154"/>
                    <a:pt x="4699" y="2137"/>
                  </a:cubicBezTo>
                  <a:cubicBezTo>
                    <a:pt x="4614" y="2108"/>
                    <a:pt x="4529" y="2086"/>
                    <a:pt x="4445" y="2065"/>
                  </a:cubicBezTo>
                  <a:cubicBezTo>
                    <a:pt x="4360" y="2044"/>
                    <a:pt x="4279" y="2023"/>
                    <a:pt x="4207" y="1997"/>
                  </a:cubicBezTo>
                  <a:cubicBezTo>
                    <a:pt x="4054" y="1951"/>
                    <a:pt x="3927" y="1891"/>
                    <a:pt x="3829" y="1836"/>
                  </a:cubicBezTo>
                  <a:cubicBezTo>
                    <a:pt x="3736" y="1781"/>
                    <a:pt x="3672" y="1730"/>
                    <a:pt x="3638" y="1704"/>
                  </a:cubicBezTo>
                  <a:cubicBezTo>
                    <a:pt x="3617" y="1687"/>
                    <a:pt x="3600" y="1675"/>
                    <a:pt x="3583" y="1662"/>
                  </a:cubicBezTo>
                  <a:lnTo>
                    <a:pt x="3583" y="1662"/>
                  </a:lnTo>
                  <a:cubicBezTo>
                    <a:pt x="3587" y="1675"/>
                    <a:pt x="3587" y="1683"/>
                    <a:pt x="3587" y="1687"/>
                  </a:cubicBezTo>
                  <a:cubicBezTo>
                    <a:pt x="3600" y="1751"/>
                    <a:pt x="3608" y="1789"/>
                    <a:pt x="3613" y="1810"/>
                  </a:cubicBezTo>
                  <a:cubicBezTo>
                    <a:pt x="3617" y="1832"/>
                    <a:pt x="3617" y="1836"/>
                    <a:pt x="3613" y="1840"/>
                  </a:cubicBezTo>
                  <a:cubicBezTo>
                    <a:pt x="3604" y="1840"/>
                    <a:pt x="3600" y="1836"/>
                    <a:pt x="3587" y="1819"/>
                  </a:cubicBezTo>
                  <a:cubicBezTo>
                    <a:pt x="3574" y="1798"/>
                    <a:pt x="3557" y="1764"/>
                    <a:pt x="3540" y="1700"/>
                  </a:cubicBezTo>
                  <a:cubicBezTo>
                    <a:pt x="3528" y="1658"/>
                    <a:pt x="3511" y="1573"/>
                    <a:pt x="3507" y="1458"/>
                  </a:cubicBezTo>
                  <a:cubicBezTo>
                    <a:pt x="3507" y="1344"/>
                    <a:pt x="3523" y="1199"/>
                    <a:pt x="3549" y="1038"/>
                  </a:cubicBezTo>
                  <a:cubicBezTo>
                    <a:pt x="3574" y="881"/>
                    <a:pt x="3596" y="698"/>
                    <a:pt x="3613" y="512"/>
                  </a:cubicBezTo>
                  <a:cubicBezTo>
                    <a:pt x="3621" y="418"/>
                    <a:pt x="3630" y="316"/>
                    <a:pt x="3634" y="223"/>
                  </a:cubicBezTo>
                  <a:cubicBezTo>
                    <a:pt x="3630" y="138"/>
                    <a:pt x="3583" y="49"/>
                    <a:pt x="3502" y="19"/>
                  </a:cubicBezTo>
                  <a:cubicBezTo>
                    <a:pt x="3471" y="6"/>
                    <a:pt x="3438" y="1"/>
                    <a:pt x="3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75675" y="-1813325"/>
              <a:ext cx="12650" cy="16450"/>
            </a:xfrm>
            <a:custGeom>
              <a:avLst/>
              <a:gdLst/>
              <a:ahLst/>
              <a:cxnLst/>
              <a:rect l="l" t="t" r="r" b="b"/>
              <a:pathLst>
                <a:path w="506" h="658" extrusionOk="0">
                  <a:moveTo>
                    <a:pt x="106" y="1"/>
                  </a:moveTo>
                  <a:cubicBezTo>
                    <a:pt x="99" y="1"/>
                    <a:pt x="90" y="7"/>
                    <a:pt x="72" y="33"/>
                  </a:cubicBezTo>
                  <a:cubicBezTo>
                    <a:pt x="60" y="54"/>
                    <a:pt x="21" y="127"/>
                    <a:pt x="9" y="233"/>
                  </a:cubicBezTo>
                  <a:cubicBezTo>
                    <a:pt x="4" y="284"/>
                    <a:pt x="0" y="343"/>
                    <a:pt x="13" y="407"/>
                  </a:cubicBezTo>
                  <a:cubicBezTo>
                    <a:pt x="17" y="436"/>
                    <a:pt x="26" y="470"/>
                    <a:pt x="34" y="500"/>
                  </a:cubicBezTo>
                  <a:cubicBezTo>
                    <a:pt x="43" y="534"/>
                    <a:pt x="60" y="564"/>
                    <a:pt x="81" y="593"/>
                  </a:cubicBezTo>
                  <a:cubicBezTo>
                    <a:pt x="106" y="623"/>
                    <a:pt x="140" y="653"/>
                    <a:pt x="187" y="657"/>
                  </a:cubicBezTo>
                  <a:cubicBezTo>
                    <a:pt x="191" y="658"/>
                    <a:pt x="196" y="658"/>
                    <a:pt x="200" y="658"/>
                  </a:cubicBezTo>
                  <a:cubicBezTo>
                    <a:pt x="238" y="658"/>
                    <a:pt x="274" y="642"/>
                    <a:pt x="297" y="623"/>
                  </a:cubicBezTo>
                  <a:cubicBezTo>
                    <a:pt x="327" y="602"/>
                    <a:pt x="348" y="581"/>
                    <a:pt x="365" y="555"/>
                  </a:cubicBezTo>
                  <a:cubicBezTo>
                    <a:pt x="386" y="534"/>
                    <a:pt x="399" y="513"/>
                    <a:pt x="416" y="492"/>
                  </a:cubicBezTo>
                  <a:cubicBezTo>
                    <a:pt x="471" y="402"/>
                    <a:pt x="493" y="322"/>
                    <a:pt x="497" y="296"/>
                  </a:cubicBezTo>
                  <a:cubicBezTo>
                    <a:pt x="505" y="254"/>
                    <a:pt x="497" y="245"/>
                    <a:pt x="484" y="241"/>
                  </a:cubicBezTo>
                  <a:cubicBezTo>
                    <a:pt x="476" y="241"/>
                    <a:pt x="467" y="245"/>
                    <a:pt x="450" y="279"/>
                  </a:cubicBezTo>
                  <a:cubicBezTo>
                    <a:pt x="437" y="305"/>
                    <a:pt x="412" y="373"/>
                    <a:pt x="357" y="449"/>
                  </a:cubicBezTo>
                  <a:cubicBezTo>
                    <a:pt x="340" y="470"/>
                    <a:pt x="327" y="487"/>
                    <a:pt x="306" y="509"/>
                  </a:cubicBezTo>
                  <a:cubicBezTo>
                    <a:pt x="289" y="530"/>
                    <a:pt x="272" y="547"/>
                    <a:pt x="251" y="560"/>
                  </a:cubicBezTo>
                  <a:cubicBezTo>
                    <a:pt x="234" y="572"/>
                    <a:pt x="218" y="579"/>
                    <a:pt x="202" y="579"/>
                  </a:cubicBezTo>
                  <a:cubicBezTo>
                    <a:pt x="181" y="579"/>
                    <a:pt x="162" y="567"/>
                    <a:pt x="144" y="543"/>
                  </a:cubicBezTo>
                  <a:cubicBezTo>
                    <a:pt x="115" y="504"/>
                    <a:pt x="98" y="449"/>
                    <a:pt x="89" y="394"/>
                  </a:cubicBezTo>
                  <a:cubicBezTo>
                    <a:pt x="77" y="339"/>
                    <a:pt x="77" y="288"/>
                    <a:pt x="81" y="241"/>
                  </a:cubicBezTo>
                  <a:cubicBezTo>
                    <a:pt x="89" y="144"/>
                    <a:pt x="115" y="80"/>
                    <a:pt x="119" y="54"/>
                  </a:cubicBezTo>
                  <a:cubicBezTo>
                    <a:pt x="127" y="16"/>
                    <a:pt x="123" y="8"/>
                    <a:pt x="115" y="4"/>
                  </a:cubicBezTo>
                  <a:cubicBezTo>
                    <a:pt x="112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41925" y="-1826025"/>
              <a:ext cx="15100" cy="15375"/>
            </a:xfrm>
            <a:custGeom>
              <a:avLst/>
              <a:gdLst/>
              <a:ahLst/>
              <a:cxnLst/>
              <a:rect l="l" t="t" r="r" b="b"/>
              <a:pathLst>
                <a:path w="604" h="615" extrusionOk="0">
                  <a:moveTo>
                    <a:pt x="89" y="0"/>
                  </a:moveTo>
                  <a:cubicBezTo>
                    <a:pt x="82" y="0"/>
                    <a:pt x="70" y="7"/>
                    <a:pt x="51" y="36"/>
                  </a:cubicBezTo>
                  <a:cubicBezTo>
                    <a:pt x="39" y="57"/>
                    <a:pt x="0" y="134"/>
                    <a:pt x="0" y="244"/>
                  </a:cubicBezTo>
                  <a:cubicBezTo>
                    <a:pt x="0" y="299"/>
                    <a:pt x="9" y="359"/>
                    <a:pt x="30" y="422"/>
                  </a:cubicBezTo>
                  <a:cubicBezTo>
                    <a:pt x="56" y="482"/>
                    <a:pt x="90" y="545"/>
                    <a:pt x="157" y="588"/>
                  </a:cubicBezTo>
                  <a:cubicBezTo>
                    <a:pt x="186" y="606"/>
                    <a:pt x="220" y="614"/>
                    <a:pt x="253" y="614"/>
                  </a:cubicBezTo>
                  <a:cubicBezTo>
                    <a:pt x="259" y="614"/>
                    <a:pt x="266" y="614"/>
                    <a:pt x="272" y="613"/>
                  </a:cubicBezTo>
                  <a:cubicBezTo>
                    <a:pt x="315" y="605"/>
                    <a:pt x="348" y="588"/>
                    <a:pt x="374" y="567"/>
                  </a:cubicBezTo>
                  <a:cubicBezTo>
                    <a:pt x="429" y="520"/>
                    <a:pt x="463" y="473"/>
                    <a:pt x="493" y="431"/>
                  </a:cubicBezTo>
                  <a:cubicBezTo>
                    <a:pt x="552" y="346"/>
                    <a:pt x="582" y="274"/>
                    <a:pt x="590" y="244"/>
                  </a:cubicBezTo>
                  <a:cubicBezTo>
                    <a:pt x="603" y="206"/>
                    <a:pt x="595" y="193"/>
                    <a:pt x="586" y="189"/>
                  </a:cubicBezTo>
                  <a:cubicBezTo>
                    <a:pt x="584" y="188"/>
                    <a:pt x="583" y="188"/>
                    <a:pt x="581" y="188"/>
                  </a:cubicBezTo>
                  <a:cubicBezTo>
                    <a:pt x="574" y="188"/>
                    <a:pt x="564" y="196"/>
                    <a:pt x="544" y="223"/>
                  </a:cubicBezTo>
                  <a:cubicBezTo>
                    <a:pt x="527" y="244"/>
                    <a:pt x="493" y="312"/>
                    <a:pt x="433" y="388"/>
                  </a:cubicBezTo>
                  <a:cubicBezTo>
                    <a:pt x="404" y="427"/>
                    <a:pt x="365" y="473"/>
                    <a:pt x="327" y="503"/>
                  </a:cubicBezTo>
                  <a:cubicBezTo>
                    <a:pt x="302" y="524"/>
                    <a:pt x="274" y="535"/>
                    <a:pt x="247" y="535"/>
                  </a:cubicBezTo>
                  <a:cubicBezTo>
                    <a:pt x="230" y="535"/>
                    <a:pt x="212" y="530"/>
                    <a:pt x="196" y="520"/>
                  </a:cubicBezTo>
                  <a:cubicBezTo>
                    <a:pt x="157" y="495"/>
                    <a:pt x="124" y="444"/>
                    <a:pt x="107" y="393"/>
                  </a:cubicBezTo>
                  <a:cubicBezTo>
                    <a:pt x="85" y="342"/>
                    <a:pt x="77" y="291"/>
                    <a:pt x="73" y="244"/>
                  </a:cubicBezTo>
                  <a:cubicBezTo>
                    <a:pt x="68" y="146"/>
                    <a:pt x="94" y="79"/>
                    <a:pt x="102" y="53"/>
                  </a:cubicBezTo>
                  <a:cubicBezTo>
                    <a:pt x="111" y="19"/>
                    <a:pt x="107" y="6"/>
                    <a:pt x="94" y="2"/>
                  </a:cubicBezTo>
                  <a:cubicBezTo>
                    <a:pt x="93" y="1"/>
                    <a:pt x="91" y="0"/>
                    <a:pt x="89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55300" y="-1802900"/>
              <a:ext cx="12325" cy="10700"/>
            </a:xfrm>
            <a:custGeom>
              <a:avLst/>
              <a:gdLst/>
              <a:ahLst/>
              <a:cxnLst/>
              <a:rect l="l" t="t" r="r" b="b"/>
              <a:pathLst>
                <a:path w="493" h="428" extrusionOk="0">
                  <a:moveTo>
                    <a:pt x="90" y="0"/>
                  </a:moveTo>
                  <a:cubicBezTo>
                    <a:pt x="84" y="0"/>
                    <a:pt x="76" y="6"/>
                    <a:pt x="64" y="24"/>
                  </a:cubicBezTo>
                  <a:cubicBezTo>
                    <a:pt x="51" y="41"/>
                    <a:pt x="17" y="92"/>
                    <a:pt x="4" y="176"/>
                  </a:cubicBezTo>
                  <a:cubicBezTo>
                    <a:pt x="0" y="219"/>
                    <a:pt x="4" y="270"/>
                    <a:pt x="26" y="317"/>
                  </a:cubicBezTo>
                  <a:cubicBezTo>
                    <a:pt x="47" y="367"/>
                    <a:pt x="98" y="414"/>
                    <a:pt x="157" y="423"/>
                  </a:cubicBezTo>
                  <a:cubicBezTo>
                    <a:pt x="172" y="426"/>
                    <a:pt x="187" y="428"/>
                    <a:pt x="202" y="428"/>
                  </a:cubicBezTo>
                  <a:cubicBezTo>
                    <a:pt x="243" y="428"/>
                    <a:pt x="283" y="416"/>
                    <a:pt x="314" y="397"/>
                  </a:cubicBezTo>
                  <a:cubicBezTo>
                    <a:pt x="361" y="372"/>
                    <a:pt x="395" y="338"/>
                    <a:pt x="420" y="304"/>
                  </a:cubicBezTo>
                  <a:cubicBezTo>
                    <a:pt x="467" y="236"/>
                    <a:pt x="484" y="176"/>
                    <a:pt x="488" y="159"/>
                  </a:cubicBezTo>
                  <a:cubicBezTo>
                    <a:pt x="493" y="130"/>
                    <a:pt x="488" y="121"/>
                    <a:pt x="476" y="117"/>
                  </a:cubicBezTo>
                  <a:cubicBezTo>
                    <a:pt x="473" y="116"/>
                    <a:pt x="471" y="115"/>
                    <a:pt x="468" y="115"/>
                  </a:cubicBezTo>
                  <a:cubicBezTo>
                    <a:pt x="461" y="115"/>
                    <a:pt x="454" y="120"/>
                    <a:pt x="442" y="138"/>
                  </a:cubicBezTo>
                  <a:cubicBezTo>
                    <a:pt x="429" y="155"/>
                    <a:pt x="403" y="206"/>
                    <a:pt x="361" y="261"/>
                  </a:cubicBezTo>
                  <a:cubicBezTo>
                    <a:pt x="340" y="287"/>
                    <a:pt x="314" y="312"/>
                    <a:pt x="280" y="329"/>
                  </a:cubicBezTo>
                  <a:cubicBezTo>
                    <a:pt x="254" y="342"/>
                    <a:pt x="224" y="348"/>
                    <a:pt x="195" y="348"/>
                  </a:cubicBezTo>
                  <a:cubicBezTo>
                    <a:pt x="187" y="348"/>
                    <a:pt x="178" y="347"/>
                    <a:pt x="170" y="346"/>
                  </a:cubicBezTo>
                  <a:cubicBezTo>
                    <a:pt x="136" y="338"/>
                    <a:pt x="111" y="317"/>
                    <a:pt x="98" y="283"/>
                  </a:cubicBezTo>
                  <a:cubicBezTo>
                    <a:pt x="81" y="253"/>
                    <a:pt x="77" y="215"/>
                    <a:pt x="81" y="185"/>
                  </a:cubicBezTo>
                  <a:cubicBezTo>
                    <a:pt x="85" y="117"/>
                    <a:pt x="106" y="66"/>
                    <a:pt x="111" y="45"/>
                  </a:cubicBezTo>
                  <a:cubicBezTo>
                    <a:pt x="115" y="15"/>
                    <a:pt x="106" y="7"/>
                    <a:pt x="98" y="2"/>
                  </a:cubicBezTo>
                  <a:cubicBezTo>
                    <a:pt x="95" y="1"/>
                    <a:pt x="93" y="0"/>
                    <a:pt x="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66650" y="-1837550"/>
              <a:ext cx="8075" cy="7775"/>
            </a:xfrm>
            <a:custGeom>
              <a:avLst/>
              <a:gdLst/>
              <a:ahLst/>
              <a:cxnLst/>
              <a:rect l="l" t="t" r="r" b="b"/>
              <a:pathLst>
                <a:path w="323" h="311" extrusionOk="0">
                  <a:moveTo>
                    <a:pt x="191" y="43"/>
                  </a:moveTo>
                  <a:cubicBezTo>
                    <a:pt x="200" y="47"/>
                    <a:pt x="208" y="51"/>
                    <a:pt x="217" y="56"/>
                  </a:cubicBezTo>
                  <a:cubicBezTo>
                    <a:pt x="238" y="68"/>
                    <a:pt x="255" y="90"/>
                    <a:pt x="264" y="119"/>
                  </a:cubicBezTo>
                  <a:cubicBezTo>
                    <a:pt x="272" y="145"/>
                    <a:pt x="268" y="183"/>
                    <a:pt x="251" y="213"/>
                  </a:cubicBezTo>
                  <a:cubicBezTo>
                    <a:pt x="232" y="239"/>
                    <a:pt x="199" y="256"/>
                    <a:pt x="168" y="256"/>
                  </a:cubicBezTo>
                  <a:cubicBezTo>
                    <a:pt x="164" y="256"/>
                    <a:pt x="161" y="256"/>
                    <a:pt x="157" y="255"/>
                  </a:cubicBezTo>
                  <a:cubicBezTo>
                    <a:pt x="119" y="255"/>
                    <a:pt x="85" y="230"/>
                    <a:pt x="73" y="200"/>
                  </a:cubicBezTo>
                  <a:cubicBezTo>
                    <a:pt x="56" y="166"/>
                    <a:pt x="56" y="132"/>
                    <a:pt x="73" y="107"/>
                  </a:cubicBezTo>
                  <a:cubicBezTo>
                    <a:pt x="98" y="51"/>
                    <a:pt x="153" y="47"/>
                    <a:pt x="170" y="47"/>
                  </a:cubicBezTo>
                  <a:cubicBezTo>
                    <a:pt x="179" y="43"/>
                    <a:pt x="187" y="43"/>
                    <a:pt x="191" y="43"/>
                  </a:cubicBezTo>
                  <a:close/>
                  <a:moveTo>
                    <a:pt x="179" y="1"/>
                  </a:moveTo>
                  <a:cubicBezTo>
                    <a:pt x="162" y="5"/>
                    <a:pt x="153" y="5"/>
                    <a:pt x="149" y="9"/>
                  </a:cubicBezTo>
                  <a:cubicBezTo>
                    <a:pt x="140" y="9"/>
                    <a:pt x="123" y="13"/>
                    <a:pt x="111" y="18"/>
                  </a:cubicBezTo>
                  <a:cubicBezTo>
                    <a:pt x="81" y="26"/>
                    <a:pt x="47" y="47"/>
                    <a:pt x="26" y="85"/>
                  </a:cubicBezTo>
                  <a:cubicBezTo>
                    <a:pt x="5" y="124"/>
                    <a:pt x="0" y="179"/>
                    <a:pt x="26" y="225"/>
                  </a:cubicBezTo>
                  <a:cubicBezTo>
                    <a:pt x="47" y="272"/>
                    <a:pt x="98" y="306"/>
                    <a:pt x="153" y="310"/>
                  </a:cubicBezTo>
                  <a:cubicBezTo>
                    <a:pt x="208" y="310"/>
                    <a:pt x="264" y="285"/>
                    <a:pt x="293" y="242"/>
                  </a:cubicBezTo>
                  <a:cubicBezTo>
                    <a:pt x="323" y="196"/>
                    <a:pt x="323" y="145"/>
                    <a:pt x="310" y="102"/>
                  </a:cubicBezTo>
                  <a:cubicBezTo>
                    <a:pt x="297" y="60"/>
                    <a:pt x="264" y="34"/>
                    <a:pt x="238" y="18"/>
                  </a:cubicBezTo>
                  <a:cubicBezTo>
                    <a:pt x="213" y="5"/>
                    <a:pt x="191" y="1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68025" y="-183650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36" y="1"/>
                  </a:moveTo>
                  <a:cubicBezTo>
                    <a:pt x="132" y="1"/>
                    <a:pt x="124" y="1"/>
                    <a:pt x="115" y="5"/>
                  </a:cubicBezTo>
                  <a:cubicBezTo>
                    <a:pt x="98" y="5"/>
                    <a:pt x="43" y="9"/>
                    <a:pt x="18" y="65"/>
                  </a:cubicBezTo>
                  <a:cubicBezTo>
                    <a:pt x="1" y="90"/>
                    <a:pt x="1" y="124"/>
                    <a:pt x="18" y="158"/>
                  </a:cubicBezTo>
                  <a:cubicBezTo>
                    <a:pt x="30" y="188"/>
                    <a:pt x="64" y="213"/>
                    <a:pt x="102" y="213"/>
                  </a:cubicBezTo>
                  <a:cubicBezTo>
                    <a:pt x="106" y="214"/>
                    <a:pt x="109" y="214"/>
                    <a:pt x="113" y="214"/>
                  </a:cubicBezTo>
                  <a:cubicBezTo>
                    <a:pt x="144" y="214"/>
                    <a:pt x="177" y="197"/>
                    <a:pt x="196" y="171"/>
                  </a:cubicBezTo>
                  <a:cubicBezTo>
                    <a:pt x="213" y="141"/>
                    <a:pt x="217" y="103"/>
                    <a:pt x="209" y="77"/>
                  </a:cubicBezTo>
                  <a:cubicBezTo>
                    <a:pt x="200" y="48"/>
                    <a:pt x="183" y="26"/>
                    <a:pt x="162" y="14"/>
                  </a:cubicBezTo>
                  <a:cubicBezTo>
                    <a:pt x="153" y="9"/>
                    <a:pt x="145" y="5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73025" y="-1847300"/>
              <a:ext cx="6275" cy="6825"/>
            </a:xfrm>
            <a:custGeom>
              <a:avLst/>
              <a:gdLst/>
              <a:ahLst/>
              <a:cxnLst/>
              <a:rect l="l" t="t" r="r" b="b"/>
              <a:pathLst>
                <a:path w="251" h="273" extrusionOk="0">
                  <a:moveTo>
                    <a:pt x="135" y="42"/>
                  </a:moveTo>
                  <a:cubicBezTo>
                    <a:pt x="151" y="42"/>
                    <a:pt x="177" y="45"/>
                    <a:pt x="191" y="81"/>
                  </a:cubicBezTo>
                  <a:cubicBezTo>
                    <a:pt x="195" y="102"/>
                    <a:pt x="195" y="127"/>
                    <a:pt x="183" y="153"/>
                  </a:cubicBezTo>
                  <a:cubicBezTo>
                    <a:pt x="170" y="178"/>
                    <a:pt x="149" y="204"/>
                    <a:pt x="127" y="217"/>
                  </a:cubicBezTo>
                  <a:cubicBezTo>
                    <a:pt x="122" y="219"/>
                    <a:pt x="116" y="220"/>
                    <a:pt x="111" y="220"/>
                  </a:cubicBezTo>
                  <a:cubicBezTo>
                    <a:pt x="95" y="220"/>
                    <a:pt x="81" y="211"/>
                    <a:pt x="68" y="195"/>
                  </a:cubicBezTo>
                  <a:cubicBezTo>
                    <a:pt x="55" y="174"/>
                    <a:pt x="51" y="149"/>
                    <a:pt x="55" y="127"/>
                  </a:cubicBezTo>
                  <a:cubicBezTo>
                    <a:pt x="64" y="81"/>
                    <a:pt x="102" y="64"/>
                    <a:pt x="110" y="55"/>
                  </a:cubicBezTo>
                  <a:cubicBezTo>
                    <a:pt x="119" y="51"/>
                    <a:pt x="127" y="47"/>
                    <a:pt x="127" y="42"/>
                  </a:cubicBezTo>
                  <a:cubicBezTo>
                    <a:pt x="130" y="42"/>
                    <a:pt x="132" y="42"/>
                    <a:pt x="135" y="42"/>
                  </a:cubicBezTo>
                  <a:close/>
                  <a:moveTo>
                    <a:pt x="161" y="0"/>
                  </a:moveTo>
                  <a:cubicBezTo>
                    <a:pt x="136" y="0"/>
                    <a:pt x="119" y="9"/>
                    <a:pt x="110" y="13"/>
                  </a:cubicBezTo>
                  <a:cubicBezTo>
                    <a:pt x="106" y="17"/>
                    <a:pt x="102" y="21"/>
                    <a:pt x="98" y="26"/>
                  </a:cubicBezTo>
                  <a:cubicBezTo>
                    <a:pt x="89" y="26"/>
                    <a:pt x="76" y="30"/>
                    <a:pt x="55" y="42"/>
                  </a:cubicBezTo>
                  <a:cubicBezTo>
                    <a:pt x="38" y="59"/>
                    <a:pt x="17" y="81"/>
                    <a:pt x="9" y="115"/>
                  </a:cubicBezTo>
                  <a:cubicBezTo>
                    <a:pt x="0" y="149"/>
                    <a:pt x="4" y="191"/>
                    <a:pt x="26" y="225"/>
                  </a:cubicBezTo>
                  <a:cubicBezTo>
                    <a:pt x="38" y="242"/>
                    <a:pt x="55" y="259"/>
                    <a:pt x="76" y="267"/>
                  </a:cubicBezTo>
                  <a:cubicBezTo>
                    <a:pt x="85" y="271"/>
                    <a:pt x="94" y="272"/>
                    <a:pt x="104" y="272"/>
                  </a:cubicBezTo>
                  <a:cubicBezTo>
                    <a:pt x="119" y="272"/>
                    <a:pt x="135" y="268"/>
                    <a:pt x="149" y="263"/>
                  </a:cubicBezTo>
                  <a:cubicBezTo>
                    <a:pt x="191" y="242"/>
                    <a:pt x="212" y="208"/>
                    <a:pt x="229" y="174"/>
                  </a:cubicBezTo>
                  <a:cubicBezTo>
                    <a:pt x="246" y="140"/>
                    <a:pt x="250" y="93"/>
                    <a:pt x="233" y="64"/>
                  </a:cubicBezTo>
                  <a:cubicBezTo>
                    <a:pt x="221" y="30"/>
                    <a:pt x="191" y="4"/>
                    <a:pt x="16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74275" y="-1846250"/>
              <a:ext cx="3650" cy="4450"/>
            </a:xfrm>
            <a:custGeom>
              <a:avLst/>
              <a:gdLst/>
              <a:ahLst/>
              <a:cxnLst/>
              <a:rect l="l" t="t" r="r" b="b"/>
              <a:pathLst>
                <a:path w="146" h="178" extrusionOk="0">
                  <a:moveTo>
                    <a:pt x="85" y="0"/>
                  </a:moveTo>
                  <a:cubicBezTo>
                    <a:pt x="82" y="0"/>
                    <a:pt x="80" y="0"/>
                    <a:pt x="77" y="0"/>
                  </a:cubicBezTo>
                  <a:cubicBezTo>
                    <a:pt x="77" y="5"/>
                    <a:pt x="69" y="9"/>
                    <a:pt x="60" y="13"/>
                  </a:cubicBezTo>
                  <a:cubicBezTo>
                    <a:pt x="52" y="22"/>
                    <a:pt x="14" y="39"/>
                    <a:pt x="5" y="85"/>
                  </a:cubicBezTo>
                  <a:cubicBezTo>
                    <a:pt x="1" y="107"/>
                    <a:pt x="5" y="132"/>
                    <a:pt x="18" y="153"/>
                  </a:cubicBezTo>
                  <a:cubicBezTo>
                    <a:pt x="31" y="169"/>
                    <a:pt x="45" y="178"/>
                    <a:pt x="61" y="178"/>
                  </a:cubicBezTo>
                  <a:cubicBezTo>
                    <a:pt x="66" y="178"/>
                    <a:pt x="72" y="177"/>
                    <a:pt x="77" y="175"/>
                  </a:cubicBezTo>
                  <a:cubicBezTo>
                    <a:pt x="99" y="162"/>
                    <a:pt x="120" y="136"/>
                    <a:pt x="133" y="111"/>
                  </a:cubicBezTo>
                  <a:cubicBezTo>
                    <a:pt x="145" y="85"/>
                    <a:pt x="145" y="60"/>
                    <a:pt x="141" y="39"/>
                  </a:cubicBezTo>
                  <a:cubicBezTo>
                    <a:pt x="127" y="3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79275" y="-1857700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58" y="34"/>
                  </a:moveTo>
                  <a:cubicBezTo>
                    <a:pt x="166" y="38"/>
                    <a:pt x="200" y="47"/>
                    <a:pt x="200" y="93"/>
                  </a:cubicBezTo>
                  <a:cubicBezTo>
                    <a:pt x="204" y="132"/>
                    <a:pt x="158" y="200"/>
                    <a:pt x="111" y="204"/>
                  </a:cubicBezTo>
                  <a:cubicBezTo>
                    <a:pt x="109" y="204"/>
                    <a:pt x="106" y="204"/>
                    <a:pt x="104" y="204"/>
                  </a:cubicBezTo>
                  <a:cubicBezTo>
                    <a:pt x="85" y="204"/>
                    <a:pt x="68" y="189"/>
                    <a:pt x="64" y="170"/>
                  </a:cubicBezTo>
                  <a:cubicBezTo>
                    <a:pt x="56" y="149"/>
                    <a:pt x="60" y="123"/>
                    <a:pt x="73" y="106"/>
                  </a:cubicBezTo>
                  <a:cubicBezTo>
                    <a:pt x="94" y="68"/>
                    <a:pt x="132" y="47"/>
                    <a:pt x="145" y="38"/>
                  </a:cubicBezTo>
                  <a:cubicBezTo>
                    <a:pt x="145" y="38"/>
                    <a:pt x="145" y="38"/>
                    <a:pt x="149" y="34"/>
                  </a:cubicBezTo>
                  <a:close/>
                  <a:moveTo>
                    <a:pt x="153" y="0"/>
                  </a:moveTo>
                  <a:cubicBezTo>
                    <a:pt x="149" y="4"/>
                    <a:pt x="145" y="4"/>
                    <a:pt x="145" y="4"/>
                  </a:cubicBezTo>
                  <a:cubicBezTo>
                    <a:pt x="141" y="4"/>
                    <a:pt x="136" y="9"/>
                    <a:pt x="128" y="9"/>
                  </a:cubicBezTo>
                  <a:cubicBezTo>
                    <a:pt x="115" y="13"/>
                    <a:pt x="68" y="26"/>
                    <a:pt x="30" y="81"/>
                  </a:cubicBezTo>
                  <a:cubicBezTo>
                    <a:pt x="13" y="106"/>
                    <a:pt x="0" y="144"/>
                    <a:pt x="13" y="187"/>
                  </a:cubicBezTo>
                  <a:cubicBezTo>
                    <a:pt x="22" y="208"/>
                    <a:pt x="30" y="225"/>
                    <a:pt x="51" y="238"/>
                  </a:cubicBezTo>
                  <a:cubicBezTo>
                    <a:pt x="68" y="255"/>
                    <a:pt x="94" y="259"/>
                    <a:pt x="119" y="259"/>
                  </a:cubicBezTo>
                  <a:cubicBezTo>
                    <a:pt x="166" y="251"/>
                    <a:pt x="196" y="221"/>
                    <a:pt x="217" y="191"/>
                  </a:cubicBezTo>
                  <a:cubicBezTo>
                    <a:pt x="238" y="161"/>
                    <a:pt x="255" y="123"/>
                    <a:pt x="251" y="89"/>
                  </a:cubicBezTo>
                  <a:cubicBezTo>
                    <a:pt x="247" y="55"/>
                    <a:pt x="230" y="26"/>
                    <a:pt x="204" y="13"/>
                  </a:cubicBezTo>
                  <a:cubicBezTo>
                    <a:pt x="183" y="0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80650" y="-1856850"/>
              <a:ext cx="3750" cy="4275"/>
            </a:xfrm>
            <a:custGeom>
              <a:avLst/>
              <a:gdLst/>
              <a:ahLst/>
              <a:cxnLst/>
              <a:rect l="l" t="t" r="r" b="b"/>
              <a:pathLst>
                <a:path w="150" h="171" extrusionOk="0">
                  <a:moveTo>
                    <a:pt x="94" y="0"/>
                  </a:moveTo>
                  <a:cubicBezTo>
                    <a:pt x="90" y="4"/>
                    <a:pt x="90" y="4"/>
                    <a:pt x="90" y="4"/>
                  </a:cubicBezTo>
                  <a:cubicBezTo>
                    <a:pt x="77" y="13"/>
                    <a:pt x="39" y="34"/>
                    <a:pt x="18" y="72"/>
                  </a:cubicBezTo>
                  <a:cubicBezTo>
                    <a:pt x="5" y="89"/>
                    <a:pt x="1" y="115"/>
                    <a:pt x="9" y="136"/>
                  </a:cubicBezTo>
                  <a:cubicBezTo>
                    <a:pt x="13" y="155"/>
                    <a:pt x="30" y="170"/>
                    <a:pt x="49" y="170"/>
                  </a:cubicBezTo>
                  <a:cubicBezTo>
                    <a:pt x="51" y="170"/>
                    <a:pt x="54" y="170"/>
                    <a:pt x="56" y="170"/>
                  </a:cubicBezTo>
                  <a:cubicBezTo>
                    <a:pt x="103" y="166"/>
                    <a:pt x="149" y="98"/>
                    <a:pt x="145" y="59"/>
                  </a:cubicBezTo>
                  <a:cubicBezTo>
                    <a:pt x="145" y="13"/>
                    <a:pt x="111" y="4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2425" y="-1806575"/>
              <a:ext cx="7450" cy="7025"/>
            </a:xfrm>
            <a:custGeom>
              <a:avLst/>
              <a:gdLst/>
              <a:ahLst/>
              <a:cxnLst/>
              <a:rect l="l" t="t" r="r" b="b"/>
              <a:pathLst>
                <a:path w="298" h="281" extrusionOk="0">
                  <a:moveTo>
                    <a:pt x="149" y="43"/>
                  </a:moveTo>
                  <a:cubicBezTo>
                    <a:pt x="171" y="48"/>
                    <a:pt x="200" y="52"/>
                    <a:pt x="221" y="77"/>
                  </a:cubicBezTo>
                  <a:cubicBezTo>
                    <a:pt x="238" y="94"/>
                    <a:pt x="247" y="124"/>
                    <a:pt x="234" y="154"/>
                  </a:cubicBezTo>
                  <a:cubicBezTo>
                    <a:pt x="226" y="183"/>
                    <a:pt x="200" y="209"/>
                    <a:pt x="171" y="222"/>
                  </a:cubicBezTo>
                  <a:cubicBezTo>
                    <a:pt x="162" y="224"/>
                    <a:pt x="153" y="226"/>
                    <a:pt x="143" y="226"/>
                  </a:cubicBezTo>
                  <a:cubicBezTo>
                    <a:pt x="123" y="226"/>
                    <a:pt x="100" y="219"/>
                    <a:pt x="86" y="205"/>
                  </a:cubicBezTo>
                  <a:cubicBezTo>
                    <a:pt x="60" y="188"/>
                    <a:pt x="52" y="158"/>
                    <a:pt x="56" y="132"/>
                  </a:cubicBezTo>
                  <a:cubicBezTo>
                    <a:pt x="56" y="107"/>
                    <a:pt x="73" y="90"/>
                    <a:pt x="86" y="82"/>
                  </a:cubicBezTo>
                  <a:cubicBezTo>
                    <a:pt x="103" y="69"/>
                    <a:pt x="115" y="65"/>
                    <a:pt x="124" y="65"/>
                  </a:cubicBezTo>
                  <a:cubicBezTo>
                    <a:pt x="141" y="56"/>
                    <a:pt x="149" y="56"/>
                    <a:pt x="149" y="48"/>
                  </a:cubicBezTo>
                  <a:lnTo>
                    <a:pt x="149" y="43"/>
                  </a:lnTo>
                  <a:close/>
                  <a:moveTo>
                    <a:pt x="162" y="1"/>
                  </a:moveTo>
                  <a:cubicBezTo>
                    <a:pt x="137" y="5"/>
                    <a:pt x="115" y="9"/>
                    <a:pt x="107" y="14"/>
                  </a:cubicBezTo>
                  <a:cubicBezTo>
                    <a:pt x="90" y="22"/>
                    <a:pt x="86" y="31"/>
                    <a:pt x="86" y="35"/>
                  </a:cubicBezTo>
                  <a:cubicBezTo>
                    <a:pt x="77" y="39"/>
                    <a:pt x="73" y="39"/>
                    <a:pt x="64" y="43"/>
                  </a:cubicBezTo>
                  <a:cubicBezTo>
                    <a:pt x="39" y="56"/>
                    <a:pt x="14" y="86"/>
                    <a:pt x="9" y="128"/>
                  </a:cubicBezTo>
                  <a:cubicBezTo>
                    <a:pt x="1" y="166"/>
                    <a:pt x="14" y="213"/>
                    <a:pt x="52" y="247"/>
                  </a:cubicBezTo>
                  <a:cubicBezTo>
                    <a:pt x="78" y="268"/>
                    <a:pt x="113" y="280"/>
                    <a:pt x="147" y="280"/>
                  </a:cubicBezTo>
                  <a:cubicBezTo>
                    <a:pt x="162" y="280"/>
                    <a:pt x="177" y="278"/>
                    <a:pt x="192" y="273"/>
                  </a:cubicBezTo>
                  <a:cubicBezTo>
                    <a:pt x="238" y="251"/>
                    <a:pt x="272" y="213"/>
                    <a:pt x="285" y="166"/>
                  </a:cubicBezTo>
                  <a:cubicBezTo>
                    <a:pt x="298" y="120"/>
                    <a:pt x="285" y="69"/>
                    <a:pt x="255" y="39"/>
                  </a:cubicBezTo>
                  <a:cubicBezTo>
                    <a:pt x="226" y="14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93700" y="-1805500"/>
              <a:ext cx="4900" cy="4575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98" y="0"/>
                  </a:moveTo>
                  <a:lnTo>
                    <a:pt x="98" y="5"/>
                  </a:lnTo>
                  <a:cubicBezTo>
                    <a:pt x="98" y="13"/>
                    <a:pt x="90" y="13"/>
                    <a:pt x="73" y="22"/>
                  </a:cubicBezTo>
                  <a:cubicBezTo>
                    <a:pt x="64" y="22"/>
                    <a:pt x="52" y="26"/>
                    <a:pt x="35" y="39"/>
                  </a:cubicBezTo>
                  <a:cubicBezTo>
                    <a:pt x="22" y="47"/>
                    <a:pt x="5" y="64"/>
                    <a:pt x="5" y="89"/>
                  </a:cubicBezTo>
                  <a:cubicBezTo>
                    <a:pt x="1" y="115"/>
                    <a:pt x="9" y="145"/>
                    <a:pt x="35" y="162"/>
                  </a:cubicBezTo>
                  <a:cubicBezTo>
                    <a:pt x="49" y="176"/>
                    <a:pt x="72" y="183"/>
                    <a:pt x="92" y="183"/>
                  </a:cubicBezTo>
                  <a:cubicBezTo>
                    <a:pt x="102" y="183"/>
                    <a:pt x="111" y="181"/>
                    <a:pt x="120" y="179"/>
                  </a:cubicBezTo>
                  <a:cubicBezTo>
                    <a:pt x="149" y="166"/>
                    <a:pt x="175" y="140"/>
                    <a:pt x="183" y="111"/>
                  </a:cubicBezTo>
                  <a:cubicBezTo>
                    <a:pt x="196" y="81"/>
                    <a:pt x="187" y="51"/>
                    <a:pt x="170" y="34"/>
                  </a:cubicBezTo>
                  <a:cubicBezTo>
                    <a:pt x="149" y="9"/>
                    <a:pt x="120" y="5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03150" y="-1803600"/>
              <a:ext cx="5975" cy="5325"/>
            </a:xfrm>
            <a:custGeom>
              <a:avLst/>
              <a:gdLst/>
              <a:ahLst/>
              <a:cxnLst/>
              <a:rect l="l" t="t" r="r" b="b"/>
              <a:pathLst>
                <a:path w="239" h="213" extrusionOk="0">
                  <a:moveTo>
                    <a:pt x="174" y="43"/>
                  </a:moveTo>
                  <a:cubicBezTo>
                    <a:pt x="183" y="47"/>
                    <a:pt x="187" y="52"/>
                    <a:pt x="187" y="69"/>
                  </a:cubicBezTo>
                  <a:cubicBezTo>
                    <a:pt x="187" y="81"/>
                    <a:pt x="174" y="103"/>
                    <a:pt x="157" y="124"/>
                  </a:cubicBezTo>
                  <a:cubicBezTo>
                    <a:pt x="141" y="145"/>
                    <a:pt x="124" y="158"/>
                    <a:pt x="102" y="158"/>
                  </a:cubicBezTo>
                  <a:cubicBezTo>
                    <a:pt x="99" y="159"/>
                    <a:pt x="95" y="159"/>
                    <a:pt x="92" y="159"/>
                  </a:cubicBezTo>
                  <a:cubicBezTo>
                    <a:pt x="76" y="159"/>
                    <a:pt x="64" y="151"/>
                    <a:pt x="64" y="137"/>
                  </a:cubicBezTo>
                  <a:cubicBezTo>
                    <a:pt x="56" y="124"/>
                    <a:pt x="64" y="103"/>
                    <a:pt x="73" y="90"/>
                  </a:cubicBezTo>
                  <a:cubicBezTo>
                    <a:pt x="98" y="60"/>
                    <a:pt x="132" y="52"/>
                    <a:pt x="145" y="43"/>
                  </a:cubicBezTo>
                  <a:close/>
                  <a:moveTo>
                    <a:pt x="179" y="1"/>
                  </a:moveTo>
                  <a:cubicBezTo>
                    <a:pt x="157" y="1"/>
                    <a:pt x="145" y="5"/>
                    <a:pt x="136" y="9"/>
                  </a:cubicBezTo>
                  <a:lnTo>
                    <a:pt x="132" y="9"/>
                  </a:lnTo>
                  <a:cubicBezTo>
                    <a:pt x="128" y="9"/>
                    <a:pt x="115" y="13"/>
                    <a:pt x="98" y="18"/>
                  </a:cubicBezTo>
                  <a:cubicBezTo>
                    <a:pt x="81" y="26"/>
                    <a:pt x="60" y="35"/>
                    <a:pt x="39" y="56"/>
                  </a:cubicBezTo>
                  <a:cubicBezTo>
                    <a:pt x="17" y="81"/>
                    <a:pt x="0" y="111"/>
                    <a:pt x="13" y="154"/>
                  </a:cubicBezTo>
                  <a:cubicBezTo>
                    <a:pt x="17" y="171"/>
                    <a:pt x="30" y="192"/>
                    <a:pt x="51" y="200"/>
                  </a:cubicBezTo>
                  <a:cubicBezTo>
                    <a:pt x="68" y="213"/>
                    <a:pt x="90" y="213"/>
                    <a:pt x="107" y="213"/>
                  </a:cubicBezTo>
                  <a:cubicBezTo>
                    <a:pt x="149" y="209"/>
                    <a:pt x="179" y="179"/>
                    <a:pt x="200" y="154"/>
                  </a:cubicBezTo>
                  <a:cubicBezTo>
                    <a:pt x="217" y="132"/>
                    <a:pt x="234" y="103"/>
                    <a:pt x="234" y="69"/>
                  </a:cubicBezTo>
                  <a:cubicBezTo>
                    <a:pt x="238" y="56"/>
                    <a:pt x="230" y="35"/>
                    <a:pt x="221" y="22"/>
                  </a:cubicBezTo>
                  <a:cubicBezTo>
                    <a:pt x="208" y="9"/>
                    <a:pt x="191" y="5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04525" y="-1802525"/>
              <a:ext cx="3325" cy="2900"/>
            </a:xfrm>
            <a:custGeom>
              <a:avLst/>
              <a:gdLst/>
              <a:ahLst/>
              <a:cxnLst/>
              <a:rect l="l" t="t" r="r" b="b"/>
              <a:pathLst>
                <a:path w="133" h="116" extrusionOk="0">
                  <a:moveTo>
                    <a:pt x="90" y="0"/>
                  </a:moveTo>
                  <a:cubicBezTo>
                    <a:pt x="77" y="9"/>
                    <a:pt x="43" y="17"/>
                    <a:pt x="18" y="47"/>
                  </a:cubicBezTo>
                  <a:cubicBezTo>
                    <a:pt x="9" y="60"/>
                    <a:pt x="1" y="81"/>
                    <a:pt x="9" y="94"/>
                  </a:cubicBezTo>
                  <a:cubicBezTo>
                    <a:pt x="9" y="108"/>
                    <a:pt x="21" y="116"/>
                    <a:pt x="37" y="116"/>
                  </a:cubicBezTo>
                  <a:cubicBezTo>
                    <a:pt x="40" y="116"/>
                    <a:pt x="44" y="116"/>
                    <a:pt x="47" y="115"/>
                  </a:cubicBezTo>
                  <a:cubicBezTo>
                    <a:pt x="69" y="115"/>
                    <a:pt x="86" y="102"/>
                    <a:pt x="102" y="81"/>
                  </a:cubicBezTo>
                  <a:cubicBezTo>
                    <a:pt x="119" y="60"/>
                    <a:pt x="132" y="38"/>
                    <a:pt x="132" y="26"/>
                  </a:cubicBezTo>
                  <a:cubicBezTo>
                    <a:pt x="132" y="9"/>
                    <a:pt x="128" y="4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12700" y="-1805175"/>
              <a:ext cx="5550" cy="5525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132" y="43"/>
                  </a:moveTo>
                  <a:cubicBezTo>
                    <a:pt x="145" y="51"/>
                    <a:pt x="157" y="64"/>
                    <a:pt x="162" y="85"/>
                  </a:cubicBezTo>
                  <a:cubicBezTo>
                    <a:pt x="162" y="102"/>
                    <a:pt x="157" y="123"/>
                    <a:pt x="145" y="140"/>
                  </a:cubicBezTo>
                  <a:cubicBezTo>
                    <a:pt x="132" y="157"/>
                    <a:pt x="111" y="166"/>
                    <a:pt x="94" y="170"/>
                  </a:cubicBezTo>
                  <a:cubicBezTo>
                    <a:pt x="81" y="170"/>
                    <a:pt x="73" y="166"/>
                    <a:pt x="68" y="161"/>
                  </a:cubicBezTo>
                  <a:cubicBezTo>
                    <a:pt x="64" y="161"/>
                    <a:pt x="60" y="157"/>
                    <a:pt x="56" y="153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127"/>
                    <a:pt x="64" y="110"/>
                    <a:pt x="77" y="98"/>
                  </a:cubicBezTo>
                  <a:cubicBezTo>
                    <a:pt x="90" y="81"/>
                    <a:pt x="102" y="64"/>
                    <a:pt x="111" y="55"/>
                  </a:cubicBezTo>
                  <a:cubicBezTo>
                    <a:pt x="119" y="51"/>
                    <a:pt x="124" y="47"/>
                    <a:pt x="128" y="47"/>
                  </a:cubicBezTo>
                  <a:cubicBezTo>
                    <a:pt x="132" y="43"/>
                    <a:pt x="132" y="43"/>
                    <a:pt x="132" y="43"/>
                  </a:cubicBezTo>
                  <a:close/>
                  <a:moveTo>
                    <a:pt x="128" y="0"/>
                  </a:moveTo>
                  <a:cubicBezTo>
                    <a:pt x="102" y="0"/>
                    <a:pt x="102" y="9"/>
                    <a:pt x="102" y="13"/>
                  </a:cubicBezTo>
                  <a:cubicBezTo>
                    <a:pt x="94" y="17"/>
                    <a:pt x="90" y="17"/>
                    <a:pt x="85" y="21"/>
                  </a:cubicBezTo>
                  <a:cubicBezTo>
                    <a:pt x="68" y="34"/>
                    <a:pt x="56" y="51"/>
                    <a:pt x="39" y="68"/>
                  </a:cubicBezTo>
                  <a:cubicBezTo>
                    <a:pt x="34" y="72"/>
                    <a:pt x="30" y="76"/>
                    <a:pt x="26" y="81"/>
                  </a:cubicBezTo>
                  <a:cubicBezTo>
                    <a:pt x="13" y="98"/>
                    <a:pt x="0" y="123"/>
                    <a:pt x="5" y="157"/>
                  </a:cubicBezTo>
                  <a:cubicBezTo>
                    <a:pt x="9" y="174"/>
                    <a:pt x="22" y="195"/>
                    <a:pt x="39" y="208"/>
                  </a:cubicBezTo>
                  <a:cubicBezTo>
                    <a:pt x="43" y="212"/>
                    <a:pt x="47" y="212"/>
                    <a:pt x="51" y="217"/>
                  </a:cubicBezTo>
                  <a:cubicBezTo>
                    <a:pt x="68" y="221"/>
                    <a:pt x="81" y="221"/>
                    <a:pt x="94" y="221"/>
                  </a:cubicBezTo>
                  <a:cubicBezTo>
                    <a:pt x="174" y="217"/>
                    <a:pt x="221" y="136"/>
                    <a:pt x="208" y="76"/>
                  </a:cubicBezTo>
                  <a:cubicBezTo>
                    <a:pt x="191" y="17"/>
                    <a:pt x="141" y="0"/>
                    <a:pt x="128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13975" y="-1804125"/>
              <a:ext cx="2775" cy="3200"/>
            </a:xfrm>
            <a:custGeom>
              <a:avLst/>
              <a:gdLst/>
              <a:ahLst/>
              <a:cxnLst/>
              <a:rect l="l" t="t" r="r" b="b"/>
              <a:pathLst>
                <a:path w="111" h="128" extrusionOk="0">
                  <a:moveTo>
                    <a:pt x="81" y="1"/>
                  </a:moveTo>
                  <a:cubicBezTo>
                    <a:pt x="81" y="1"/>
                    <a:pt x="81" y="1"/>
                    <a:pt x="77" y="5"/>
                  </a:cubicBezTo>
                  <a:cubicBezTo>
                    <a:pt x="73" y="5"/>
                    <a:pt x="68" y="9"/>
                    <a:pt x="60" y="13"/>
                  </a:cubicBezTo>
                  <a:cubicBezTo>
                    <a:pt x="51" y="22"/>
                    <a:pt x="39" y="39"/>
                    <a:pt x="26" y="56"/>
                  </a:cubicBezTo>
                  <a:cubicBezTo>
                    <a:pt x="13" y="73"/>
                    <a:pt x="0" y="90"/>
                    <a:pt x="5" y="107"/>
                  </a:cubicBezTo>
                  <a:cubicBezTo>
                    <a:pt x="5" y="111"/>
                    <a:pt x="9" y="115"/>
                    <a:pt x="17" y="119"/>
                  </a:cubicBezTo>
                  <a:cubicBezTo>
                    <a:pt x="22" y="124"/>
                    <a:pt x="30" y="128"/>
                    <a:pt x="43" y="128"/>
                  </a:cubicBezTo>
                  <a:cubicBezTo>
                    <a:pt x="60" y="124"/>
                    <a:pt x="81" y="115"/>
                    <a:pt x="94" y="98"/>
                  </a:cubicBezTo>
                  <a:cubicBezTo>
                    <a:pt x="106" y="81"/>
                    <a:pt x="111" y="60"/>
                    <a:pt x="111" y="43"/>
                  </a:cubicBezTo>
                  <a:cubicBezTo>
                    <a:pt x="106" y="22"/>
                    <a:pt x="94" y="9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64725" y="-1776200"/>
              <a:ext cx="5450" cy="8300"/>
            </a:xfrm>
            <a:custGeom>
              <a:avLst/>
              <a:gdLst/>
              <a:ahLst/>
              <a:cxnLst/>
              <a:rect l="l" t="t" r="r" b="b"/>
              <a:pathLst>
                <a:path w="218" h="332" extrusionOk="0">
                  <a:moveTo>
                    <a:pt x="137" y="34"/>
                  </a:moveTo>
                  <a:cubicBezTo>
                    <a:pt x="137" y="38"/>
                    <a:pt x="141" y="38"/>
                    <a:pt x="141" y="38"/>
                  </a:cubicBezTo>
                  <a:cubicBezTo>
                    <a:pt x="145" y="42"/>
                    <a:pt x="154" y="42"/>
                    <a:pt x="158" y="59"/>
                  </a:cubicBezTo>
                  <a:cubicBezTo>
                    <a:pt x="162" y="76"/>
                    <a:pt x="167" y="106"/>
                    <a:pt x="167" y="136"/>
                  </a:cubicBezTo>
                  <a:cubicBezTo>
                    <a:pt x="167" y="161"/>
                    <a:pt x="162" y="195"/>
                    <a:pt x="154" y="229"/>
                  </a:cubicBezTo>
                  <a:cubicBezTo>
                    <a:pt x="145" y="246"/>
                    <a:pt x="141" y="259"/>
                    <a:pt x="133" y="267"/>
                  </a:cubicBezTo>
                  <a:cubicBezTo>
                    <a:pt x="126" y="273"/>
                    <a:pt x="120" y="277"/>
                    <a:pt x="114" y="277"/>
                  </a:cubicBezTo>
                  <a:cubicBezTo>
                    <a:pt x="112" y="277"/>
                    <a:pt x="109" y="277"/>
                    <a:pt x="107" y="276"/>
                  </a:cubicBezTo>
                  <a:cubicBezTo>
                    <a:pt x="99" y="276"/>
                    <a:pt x="86" y="263"/>
                    <a:pt x="77" y="250"/>
                  </a:cubicBezTo>
                  <a:cubicBezTo>
                    <a:pt x="69" y="237"/>
                    <a:pt x="65" y="225"/>
                    <a:pt x="60" y="208"/>
                  </a:cubicBezTo>
                  <a:cubicBezTo>
                    <a:pt x="56" y="178"/>
                    <a:pt x="56" y="144"/>
                    <a:pt x="69" y="119"/>
                  </a:cubicBezTo>
                  <a:cubicBezTo>
                    <a:pt x="86" y="68"/>
                    <a:pt x="124" y="46"/>
                    <a:pt x="137" y="34"/>
                  </a:cubicBezTo>
                  <a:close/>
                  <a:moveTo>
                    <a:pt x="141" y="1"/>
                  </a:moveTo>
                  <a:cubicBezTo>
                    <a:pt x="137" y="1"/>
                    <a:pt x="130" y="2"/>
                    <a:pt x="120" y="4"/>
                  </a:cubicBezTo>
                  <a:cubicBezTo>
                    <a:pt x="103" y="13"/>
                    <a:pt x="52" y="38"/>
                    <a:pt x="22" y="102"/>
                  </a:cubicBezTo>
                  <a:cubicBezTo>
                    <a:pt x="9" y="136"/>
                    <a:pt x="1" y="178"/>
                    <a:pt x="9" y="221"/>
                  </a:cubicBezTo>
                  <a:cubicBezTo>
                    <a:pt x="18" y="259"/>
                    <a:pt x="35" y="310"/>
                    <a:pt x="90" y="327"/>
                  </a:cubicBezTo>
                  <a:cubicBezTo>
                    <a:pt x="97" y="330"/>
                    <a:pt x="105" y="331"/>
                    <a:pt x="113" y="331"/>
                  </a:cubicBezTo>
                  <a:cubicBezTo>
                    <a:pt x="137" y="331"/>
                    <a:pt x="161" y="318"/>
                    <a:pt x="171" y="305"/>
                  </a:cubicBezTo>
                  <a:cubicBezTo>
                    <a:pt x="188" y="284"/>
                    <a:pt x="196" y="263"/>
                    <a:pt x="200" y="242"/>
                  </a:cubicBezTo>
                  <a:cubicBezTo>
                    <a:pt x="213" y="204"/>
                    <a:pt x="217" y="165"/>
                    <a:pt x="213" y="131"/>
                  </a:cubicBezTo>
                  <a:cubicBezTo>
                    <a:pt x="213" y="97"/>
                    <a:pt x="209" y="72"/>
                    <a:pt x="196" y="46"/>
                  </a:cubicBezTo>
                  <a:cubicBezTo>
                    <a:pt x="192" y="34"/>
                    <a:pt x="183" y="21"/>
                    <a:pt x="175" y="17"/>
                  </a:cubicBezTo>
                  <a:cubicBezTo>
                    <a:pt x="167" y="8"/>
                    <a:pt x="158" y="4"/>
                    <a:pt x="150" y="4"/>
                  </a:cubicBezTo>
                  <a:cubicBezTo>
                    <a:pt x="147" y="2"/>
                    <a:pt x="145" y="1"/>
                    <a:pt x="14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6125" y="-1775375"/>
              <a:ext cx="2775" cy="6125"/>
            </a:xfrm>
            <a:custGeom>
              <a:avLst/>
              <a:gdLst/>
              <a:ahLst/>
              <a:cxnLst/>
              <a:rect l="l" t="t" r="r" b="b"/>
              <a:pathLst>
                <a:path w="111" h="245" extrusionOk="0">
                  <a:moveTo>
                    <a:pt x="81" y="1"/>
                  </a:moveTo>
                  <a:cubicBezTo>
                    <a:pt x="68" y="13"/>
                    <a:pt x="30" y="35"/>
                    <a:pt x="13" y="86"/>
                  </a:cubicBezTo>
                  <a:cubicBezTo>
                    <a:pt x="0" y="111"/>
                    <a:pt x="0" y="145"/>
                    <a:pt x="4" y="175"/>
                  </a:cubicBezTo>
                  <a:cubicBezTo>
                    <a:pt x="9" y="192"/>
                    <a:pt x="13" y="204"/>
                    <a:pt x="21" y="217"/>
                  </a:cubicBezTo>
                  <a:cubicBezTo>
                    <a:pt x="30" y="230"/>
                    <a:pt x="43" y="243"/>
                    <a:pt x="51" y="243"/>
                  </a:cubicBezTo>
                  <a:cubicBezTo>
                    <a:pt x="53" y="244"/>
                    <a:pt x="56" y="244"/>
                    <a:pt x="58" y="244"/>
                  </a:cubicBezTo>
                  <a:cubicBezTo>
                    <a:pt x="64" y="244"/>
                    <a:pt x="70" y="240"/>
                    <a:pt x="77" y="234"/>
                  </a:cubicBezTo>
                  <a:cubicBezTo>
                    <a:pt x="85" y="226"/>
                    <a:pt x="89" y="213"/>
                    <a:pt x="98" y="196"/>
                  </a:cubicBezTo>
                  <a:cubicBezTo>
                    <a:pt x="106" y="162"/>
                    <a:pt x="111" y="128"/>
                    <a:pt x="111" y="103"/>
                  </a:cubicBezTo>
                  <a:cubicBezTo>
                    <a:pt x="111" y="73"/>
                    <a:pt x="106" y="43"/>
                    <a:pt x="102" y="26"/>
                  </a:cubicBezTo>
                  <a:cubicBezTo>
                    <a:pt x="98" y="9"/>
                    <a:pt x="89" y="9"/>
                    <a:pt x="85" y="5"/>
                  </a:cubicBezTo>
                  <a:cubicBezTo>
                    <a:pt x="85" y="5"/>
                    <a:pt x="81" y="5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67275" y="-1765525"/>
              <a:ext cx="4375" cy="7375"/>
            </a:xfrm>
            <a:custGeom>
              <a:avLst/>
              <a:gdLst/>
              <a:ahLst/>
              <a:cxnLst/>
              <a:rect l="l" t="t" r="r" b="b"/>
              <a:pathLst>
                <a:path w="175" h="295" extrusionOk="0">
                  <a:moveTo>
                    <a:pt x="86" y="35"/>
                  </a:moveTo>
                  <a:cubicBezTo>
                    <a:pt x="90" y="35"/>
                    <a:pt x="98" y="35"/>
                    <a:pt x="103" y="44"/>
                  </a:cubicBezTo>
                  <a:cubicBezTo>
                    <a:pt x="107" y="48"/>
                    <a:pt x="107" y="52"/>
                    <a:pt x="111" y="57"/>
                  </a:cubicBezTo>
                  <a:cubicBezTo>
                    <a:pt x="115" y="65"/>
                    <a:pt x="115" y="78"/>
                    <a:pt x="120" y="95"/>
                  </a:cubicBezTo>
                  <a:cubicBezTo>
                    <a:pt x="124" y="116"/>
                    <a:pt x="120" y="142"/>
                    <a:pt x="115" y="171"/>
                  </a:cubicBezTo>
                  <a:cubicBezTo>
                    <a:pt x="111" y="197"/>
                    <a:pt x="98" y="231"/>
                    <a:pt x="90" y="239"/>
                  </a:cubicBezTo>
                  <a:cubicBezTo>
                    <a:pt x="89" y="240"/>
                    <a:pt x="87" y="241"/>
                    <a:pt x="85" y="241"/>
                  </a:cubicBezTo>
                  <a:cubicBezTo>
                    <a:pt x="79" y="241"/>
                    <a:pt x="68" y="234"/>
                    <a:pt x="65" y="218"/>
                  </a:cubicBezTo>
                  <a:cubicBezTo>
                    <a:pt x="60" y="218"/>
                    <a:pt x="60" y="214"/>
                    <a:pt x="60" y="214"/>
                  </a:cubicBezTo>
                  <a:cubicBezTo>
                    <a:pt x="52" y="188"/>
                    <a:pt x="52" y="163"/>
                    <a:pt x="52" y="142"/>
                  </a:cubicBezTo>
                  <a:cubicBezTo>
                    <a:pt x="52" y="95"/>
                    <a:pt x="69" y="61"/>
                    <a:pt x="73" y="48"/>
                  </a:cubicBezTo>
                  <a:cubicBezTo>
                    <a:pt x="73" y="44"/>
                    <a:pt x="73" y="40"/>
                    <a:pt x="73" y="35"/>
                  </a:cubicBezTo>
                  <a:close/>
                  <a:moveTo>
                    <a:pt x="95" y="0"/>
                  </a:moveTo>
                  <a:cubicBezTo>
                    <a:pt x="88" y="0"/>
                    <a:pt x="81" y="1"/>
                    <a:pt x="77" y="1"/>
                  </a:cubicBezTo>
                  <a:cubicBezTo>
                    <a:pt x="69" y="6"/>
                    <a:pt x="65" y="14"/>
                    <a:pt x="60" y="18"/>
                  </a:cubicBezTo>
                  <a:cubicBezTo>
                    <a:pt x="56" y="18"/>
                    <a:pt x="52" y="23"/>
                    <a:pt x="43" y="31"/>
                  </a:cubicBezTo>
                  <a:cubicBezTo>
                    <a:pt x="31" y="44"/>
                    <a:pt x="9" y="82"/>
                    <a:pt x="1" y="137"/>
                  </a:cubicBezTo>
                  <a:cubicBezTo>
                    <a:pt x="1" y="163"/>
                    <a:pt x="1" y="197"/>
                    <a:pt x="14" y="231"/>
                  </a:cubicBezTo>
                  <a:cubicBezTo>
                    <a:pt x="18" y="243"/>
                    <a:pt x="22" y="260"/>
                    <a:pt x="39" y="277"/>
                  </a:cubicBezTo>
                  <a:cubicBezTo>
                    <a:pt x="43" y="277"/>
                    <a:pt x="43" y="277"/>
                    <a:pt x="48" y="282"/>
                  </a:cubicBezTo>
                  <a:cubicBezTo>
                    <a:pt x="56" y="286"/>
                    <a:pt x="69" y="294"/>
                    <a:pt x="81" y="294"/>
                  </a:cubicBezTo>
                  <a:cubicBezTo>
                    <a:pt x="98" y="294"/>
                    <a:pt x="111" y="290"/>
                    <a:pt x="120" y="282"/>
                  </a:cubicBezTo>
                  <a:cubicBezTo>
                    <a:pt x="141" y="265"/>
                    <a:pt x="149" y="243"/>
                    <a:pt x="154" y="226"/>
                  </a:cubicBezTo>
                  <a:cubicBezTo>
                    <a:pt x="162" y="209"/>
                    <a:pt x="166" y="197"/>
                    <a:pt x="166" y="180"/>
                  </a:cubicBezTo>
                  <a:cubicBezTo>
                    <a:pt x="175" y="146"/>
                    <a:pt x="171" y="112"/>
                    <a:pt x="166" y="86"/>
                  </a:cubicBezTo>
                  <a:cubicBezTo>
                    <a:pt x="162" y="61"/>
                    <a:pt x="154" y="31"/>
                    <a:pt x="132" y="14"/>
                  </a:cubicBezTo>
                  <a:cubicBezTo>
                    <a:pt x="128" y="10"/>
                    <a:pt x="124" y="6"/>
                    <a:pt x="120" y="6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68550" y="-1764650"/>
              <a:ext cx="1825" cy="5150"/>
            </a:xfrm>
            <a:custGeom>
              <a:avLst/>
              <a:gdLst/>
              <a:ahLst/>
              <a:cxnLst/>
              <a:rect l="l" t="t" r="r" b="b"/>
              <a:pathLst>
                <a:path w="73" h="206" extrusionOk="0">
                  <a:moveTo>
                    <a:pt x="22" y="0"/>
                  </a:moveTo>
                  <a:cubicBezTo>
                    <a:pt x="22" y="5"/>
                    <a:pt x="22" y="9"/>
                    <a:pt x="22" y="13"/>
                  </a:cubicBezTo>
                  <a:cubicBezTo>
                    <a:pt x="18" y="26"/>
                    <a:pt x="1" y="60"/>
                    <a:pt x="1" y="107"/>
                  </a:cubicBezTo>
                  <a:cubicBezTo>
                    <a:pt x="1" y="128"/>
                    <a:pt x="1" y="153"/>
                    <a:pt x="9" y="179"/>
                  </a:cubicBezTo>
                  <a:cubicBezTo>
                    <a:pt x="16" y="196"/>
                    <a:pt x="29" y="205"/>
                    <a:pt x="36" y="205"/>
                  </a:cubicBezTo>
                  <a:cubicBezTo>
                    <a:pt x="37" y="205"/>
                    <a:pt x="38" y="205"/>
                    <a:pt x="39" y="204"/>
                  </a:cubicBezTo>
                  <a:cubicBezTo>
                    <a:pt x="47" y="196"/>
                    <a:pt x="60" y="162"/>
                    <a:pt x="64" y="136"/>
                  </a:cubicBezTo>
                  <a:cubicBezTo>
                    <a:pt x="69" y="107"/>
                    <a:pt x="73" y="81"/>
                    <a:pt x="69" y="60"/>
                  </a:cubicBezTo>
                  <a:cubicBezTo>
                    <a:pt x="64" y="34"/>
                    <a:pt x="60" y="17"/>
                    <a:pt x="52" y="9"/>
                  </a:cubicBezTo>
                  <a:cubicBezTo>
                    <a:pt x="47" y="0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69725" y="-1757000"/>
              <a:ext cx="5000" cy="6250"/>
            </a:xfrm>
            <a:custGeom>
              <a:avLst/>
              <a:gdLst/>
              <a:ahLst/>
              <a:cxnLst/>
              <a:rect l="l" t="t" r="r" b="b"/>
              <a:pathLst>
                <a:path w="200" h="250" extrusionOk="0">
                  <a:moveTo>
                    <a:pt x="68" y="46"/>
                  </a:moveTo>
                  <a:cubicBezTo>
                    <a:pt x="78" y="46"/>
                    <a:pt x="90" y="49"/>
                    <a:pt x="102" y="59"/>
                  </a:cubicBezTo>
                  <a:cubicBezTo>
                    <a:pt x="115" y="72"/>
                    <a:pt x="124" y="89"/>
                    <a:pt x="132" y="115"/>
                  </a:cubicBezTo>
                  <a:cubicBezTo>
                    <a:pt x="141" y="140"/>
                    <a:pt x="149" y="170"/>
                    <a:pt x="141" y="183"/>
                  </a:cubicBezTo>
                  <a:cubicBezTo>
                    <a:pt x="141" y="191"/>
                    <a:pt x="136" y="195"/>
                    <a:pt x="132" y="195"/>
                  </a:cubicBezTo>
                  <a:cubicBezTo>
                    <a:pt x="131" y="197"/>
                    <a:pt x="129" y="197"/>
                    <a:pt x="127" y="197"/>
                  </a:cubicBezTo>
                  <a:cubicBezTo>
                    <a:pt x="123" y="197"/>
                    <a:pt x="117" y="194"/>
                    <a:pt x="111" y="191"/>
                  </a:cubicBezTo>
                  <a:cubicBezTo>
                    <a:pt x="90" y="183"/>
                    <a:pt x="77" y="166"/>
                    <a:pt x="68" y="144"/>
                  </a:cubicBezTo>
                  <a:cubicBezTo>
                    <a:pt x="47" y="110"/>
                    <a:pt x="51" y="76"/>
                    <a:pt x="47" y="68"/>
                  </a:cubicBezTo>
                  <a:cubicBezTo>
                    <a:pt x="47" y="59"/>
                    <a:pt x="47" y="55"/>
                    <a:pt x="43" y="51"/>
                  </a:cubicBezTo>
                  <a:cubicBezTo>
                    <a:pt x="49" y="49"/>
                    <a:pt x="58" y="46"/>
                    <a:pt x="68" y="46"/>
                  </a:cubicBezTo>
                  <a:close/>
                  <a:moveTo>
                    <a:pt x="75" y="0"/>
                  </a:moveTo>
                  <a:cubicBezTo>
                    <a:pt x="66" y="0"/>
                    <a:pt x="58" y="2"/>
                    <a:pt x="51" y="4"/>
                  </a:cubicBezTo>
                  <a:cubicBezTo>
                    <a:pt x="30" y="13"/>
                    <a:pt x="17" y="25"/>
                    <a:pt x="13" y="34"/>
                  </a:cubicBezTo>
                  <a:cubicBezTo>
                    <a:pt x="5" y="51"/>
                    <a:pt x="9" y="59"/>
                    <a:pt x="13" y="64"/>
                  </a:cubicBezTo>
                  <a:cubicBezTo>
                    <a:pt x="9" y="76"/>
                    <a:pt x="0" y="119"/>
                    <a:pt x="22" y="170"/>
                  </a:cubicBezTo>
                  <a:cubicBezTo>
                    <a:pt x="34" y="195"/>
                    <a:pt x="56" y="221"/>
                    <a:pt x="85" y="238"/>
                  </a:cubicBezTo>
                  <a:cubicBezTo>
                    <a:pt x="97" y="244"/>
                    <a:pt x="109" y="250"/>
                    <a:pt x="124" y="250"/>
                  </a:cubicBezTo>
                  <a:cubicBezTo>
                    <a:pt x="131" y="250"/>
                    <a:pt x="137" y="249"/>
                    <a:pt x="145" y="246"/>
                  </a:cubicBezTo>
                  <a:cubicBezTo>
                    <a:pt x="170" y="242"/>
                    <a:pt x="187" y="221"/>
                    <a:pt x="196" y="200"/>
                  </a:cubicBezTo>
                  <a:cubicBezTo>
                    <a:pt x="200" y="178"/>
                    <a:pt x="196" y="157"/>
                    <a:pt x="196" y="144"/>
                  </a:cubicBezTo>
                  <a:cubicBezTo>
                    <a:pt x="191" y="127"/>
                    <a:pt x="187" y="110"/>
                    <a:pt x="183" y="98"/>
                  </a:cubicBezTo>
                  <a:cubicBezTo>
                    <a:pt x="174" y="68"/>
                    <a:pt x="158" y="38"/>
                    <a:pt x="132" y="21"/>
                  </a:cubicBezTo>
                  <a:cubicBezTo>
                    <a:pt x="115" y="7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70775" y="-1755875"/>
              <a:ext cx="2700" cy="3825"/>
            </a:xfrm>
            <a:custGeom>
              <a:avLst/>
              <a:gdLst/>
              <a:ahLst/>
              <a:cxnLst/>
              <a:rect l="l" t="t" r="r" b="b"/>
              <a:pathLst>
                <a:path w="108" h="153" extrusionOk="0">
                  <a:moveTo>
                    <a:pt x="26" y="1"/>
                  </a:moveTo>
                  <a:cubicBezTo>
                    <a:pt x="16" y="1"/>
                    <a:pt x="7" y="4"/>
                    <a:pt x="1" y="6"/>
                  </a:cubicBezTo>
                  <a:cubicBezTo>
                    <a:pt x="5" y="10"/>
                    <a:pt x="5" y="14"/>
                    <a:pt x="5" y="23"/>
                  </a:cubicBezTo>
                  <a:cubicBezTo>
                    <a:pt x="9" y="31"/>
                    <a:pt x="5" y="65"/>
                    <a:pt x="26" y="99"/>
                  </a:cubicBezTo>
                  <a:cubicBezTo>
                    <a:pt x="35" y="121"/>
                    <a:pt x="48" y="138"/>
                    <a:pt x="69" y="146"/>
                  </a:cubicBezTo>
                  <a:cubicBezTo>
                    <a:pt x="75" y="149"/>
                    <a:pt x="81" y="152"/>
                    <a:pt x="85" y="152"/>
                  </a:cubicBezTo>
                  <a:cubicBezTo>
                    <a:pt x="87" y="152"/>
                    <a:pt x="89" y="152"/>
                    <a:pt x="90" y="150"/>
                  </a:cubicBezTo>
                  <a:cubicBezTo>
                    <a:pt x="94" y="150"/>
                    <a:pt x="99" y="146"/>
                    <a:pt x="99" y="138"/>
                  </a:cubicBezTo>
                  <a:cubicBezTo>
                    <a:pt x="107" y="125"/>
                    <a:pt x="99" y="95"/>
                    <a:pt x="90" y="70"/>
                  </a:cubicBezTo>
                  <a:cubicBezTo>
                    <a:pt x="82" y="44"/>
                    <a:pt x="73" y="27"/>
                    <a:pt x="60" y="14"/>
                  </a:cubicBezTo>
                  <a:cubicBezTo>
                    <a:pt x="48" y="4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29400" y="-1791475"/>
              <a:ext cx="7250" cy="7325"/>
            </a:xfrm>
            <a:custGeom>
              <a:avLst/>
              <a:gdLst/>
              <a:ahLst/>
              <a:cxnLst/>
              <a:rect l="l" t="t" r="r" b="b"/>
              <a:pathLst>
                <a:path w="290" h="293" extrusionOk="0">
                  <a:moveTo>
                    <a:pt x="187" y="38"/>
                  </a:moveTo>
                  <a:cubicBezTo>
                    <a:pt x="192" y="38"/>
                    <a:pt x="209" y="38"/>
                    <a:pt x="221" y="46"/>
                  </a:cubicBezTo>
                  <a:cubicBezTo>
                    <a:pt x="230" y="55"/>
                    <a:pt x="243" y="76"/>
                    <a:pt x="238" y="101"/>
                  </a:cubicBezTo>
                  <a:cubicBezTo>
                    <a:pt x="238" y="127"/>
                    <a:pt x="221" y="157"/>
                    <a:pt x="196" y="182"/>
                  </a:cubicBezTo>
                  <a:cubicBezTo>
                    <a:pt x="170" y="212"/>
                    <a:pt x="145" y="237"/>
                    <a:pt x="115" y="237"/>
                  </a:cubicBezTo>
                  <a:cubicBezTo>
                    <a:pt x="114" y="238"/>
                    <a:pt x="112" y="238"/>
                    <a:pt x="110" y="238"/>
                  </a:cubicBezTo>
                  <a:cubicBezTo>
                    <a:pt x="90" y="238"/>
                    <a:pt x="68" y="214"/>
                    <a:pt x="60" y="186"/>
                  </a:cubicBezTo>
                  <a:cubicBezTo>
                    <a:pt x="56" y="161"/>
                    <a:pt x="69" y="131"/>
                    <a:pt x="85" y="110"/>
                  </a:cubicBezTo>
                  <a:cubicBezTo>
                    <a:pt x="124" y="68"/>
                    <a:pt x="170" y="51"/>
                    <a:pt x="183" y="38"/>
                  </a:cubicBezTo>
                  <a:close/>
                  <a:moveTo>
                    <a:pt x="201" y="0"/>
                  </a:moveTo>
                  <a:cubicBezTo>
                    <a:pt x="192" y="0"/>
                    <a:pt x="185" y="2"/>
                    <a:pt x="179" y="4"/>
                  </a:cubicBezTo>
                  <a:cubicBezTo>
                    <a:pt x="179" y="4"/>
                    <a:pt x="175" y="4"/>
                    <a:pt x="175" y="8"/>
                  </a:cubicBezTo>
                  <a:lnTo>
                    <a:pt x="170" y="8"/>
                  </a:lnTo>
                  <a:cubicBezTo>
                    <a:pt x="162" y="8"/>
                    <a:pt x="145" y="12"/>
                    <a:pt x="124" y="25"/>
                  </a:cubicBezTo>
                  <a:cubicBezTo>
                    <a:pt x="102" y="34"/>
                    <a:pt x="73" y="51"/>
                    <a:pt x="52" y="80"/>
                  </a:cubicBezTo>
                  <a:cubicBezTo>
                    <a:pt x="26" y="106"/>
                    <a:pt x="1" y="148"/>
                    <a:pt x="9" y="199"/>
                  </a:cubicBezTo>
                  <a:cubicBezTo>
                    <a:pt x="13" y="225"/>
                    <a:pt x="26" y="246"/>
                    <a:pt x="47" y="263"/>
                  </a:cubicBezTo>
                  <a:cubicBezTo>
                    <a:pt x="64" y="284"/>
                    <a:pt x="94" y="292"/>
                    <a:pt x="124" y="292"/>
                  </a:cubicBezTo>
                  <a:cubicBezTo>
                    <a:pt x="149" y="288"/>
                    <a:pt x="175" y="275"/>
                    <a:pt x="192" y="263"/>
                  </a:cubicBezTo>
                  <a:cubicBezTo>
                    <a:pt x="209" y="246"/>
                    <a:pt x="221" y="233"/>
                    <a:pt x="234" y="216"/>
                  </a:cubicBezTo>
                  <a:cubicBezTo>
                    <a:pt x="264" y="186"/>
                    <a:pt x="285" y="148"/>
                    <a:pt x="289" y="106"/>
                  </a:cubicBezTo>
                  <a:cubicBezTo>
                    <a:pt x="289" y="63"/>
                    <a:pt x="272" y="25"/>
                    <a:pt x="243" y="12"/>
                  </a:cubicBezTo>
                  <a:cubicBezTo>
                    <a:pt x="226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30775" y="-1790550"/>
              <a:ext cx="4700" cy="5025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28" y="1"/>
                  </a:moveTo>
                  <a:cubicBezTo>
                    <a:pt x="115" y="14"/>
                    <a:pt x="69" y="31"/>
                    <a:pt x="30" y="73"/>
                  </a:cubicBezTo>
                  <a:cubicBezTo>
                    <a:pt x="14" y="94"/>
                    <a:pt x="1" y="124"/>
                    <a:pt x="5" y="149"/>
                  </a:cubicBezTo>
                  <a:cubicBezTo>
                    <a:pt x="13" y="177"/>
                    <a:pt x="35" y="201"/>
                    <a:pt x="55" y="201"/>
                  </a:cubicBezTo>
                  <a:cubicBezTo>
                    <a:pt x="57" y="201"/>
                    <a:pt x="59" y="201"/>
                    <a:pt x="60" y="200"/>
                  </a:cubicBezTo>
                  <a:cubicBezTo>
                    <a:pt x="90" y="200"/>
                    <a:pt x="115" y="175"/>
                    <a:pt x="141" y="145"/>
                  </a:cubicBezTo>
                  <a:cubicBezTo>
                    <a:pt x="166" y="120"/>
                    <a:pt x="183" y="90"/>
                    <a:pt x="183" y="64"/>
                  </a:cubicBezTo>
                  <a:cubicBezTo>
                    <a:pt x="188" y="39"/>
                    <a:pt x="175" y="18"/>
                    <a:pt x="166" y="9"/>
                  </a:cubicBezTo>
                  <a:cubicBezTo>
                    <a:pt x="154" y="1"/>
                    <a:pt x="137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23675" y="-1783350"/>
              <a:ext cx="6175" cy="6150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67" y="42"/>
                  </a:moveTo>
                  <a:cubicBezTo>
                    <a:pt x="171" y="42"/>
                    <a:pt x="174" y="42"/>
                    <a:pt x="179" y="44"/>
                  </a:cubicBezTo>
                  <a:cubicBezTo>
                    <a:pt x="183" y="48"/>
                    <a:pt x="196" y="61"/>
                    <a:pt x="196" y="78"/>
                  </a:cubicBezTo>
                  <a:cubicBezTo>
                    <a:pt x="196" y="95"/>
                    <a:pt x="183" y="116"/>
                    <a:pt x="166" y="137"/>
                  </a:cubicBezTo>
                  <a:cubicBezTo>
                    <a:pt x="149" y="158"/>
                    <a:pt x="128" y="180"/>
                    <a:pt x="107" y="188"/>
                  </a:cubicBezTo>
                  <a:cubicBezTo>
                    <a:pt x="102" y="190"/>
                    <a:pt x="97" y="191"/>
                    <a:pt x="93" y="191"/>
                  </a:cubicBezTo>
                  <a:cubicBezTo>
                    <a:pt x="78" y="191"/>
                    <a:pt x="66" y="180"/>
                    <a:pt x="60" y="167"/>
                  </a:cubicBezTo>
                  <a:cubicBezTo>
                    <a:pt x="56" y="150"/>
                    <a:pt x="60" y="129"/>
                    <a:pt x="73" y="112"/>
                  </a:cubicBezTo>
                  <a:cubicBezTo>
                    <a:pt x="94" y="78"/>
                    <a:pt x="132" y="61"/>
                    <a:pt x="145" y="52"/>
                  </a:cubicBezTo>
                  <a:cubicBezTo>
                    <a:pt x="145" y="48"/>
                    <a:pt x="145" y="48"/>
                    <a:pt x="149" y="48"/>
                  </a:cubicBezTo>
                  <a:cubicBezTo>
                    <a:pt x="149" y="48"/>
                    <a:pt x="153" y="44"/>
                    <a:pt x="153" y="44"/>
                  </a:cubicBezTo>
                  <a:cubicBezTo>
                    <a:pt x="156" y="44"/>
                    <a:pt x="161" y="42"/>
                    <a:pt x="167" y="42"/>
                  </a:cubicBezTo>
                  <a:close/>
                  <a:moveTo>
                    <a:pt x="176" y="1"/>
                  </a:moveTo>
                  <a:cubicBezTo>
                    <a:pt x="153" y="1"/>
                    <a:pt x="139" y="11"/>
                    <a:pt x="132" y="18"/>
                  </a:cubicBezTo>
                  <a:cubicBezTo>
                    <a:pt x="132" y="18"/>
                    <a:pt x="132" y="18"/>
                    <a:pt x="128" y="23"/>
                  </a:cubicBezTo>
                  <a:cubicBezTo>
                    <a:pt x="123" y="23"/>
                    <a:pt x="107" y="27"/>
                    <a:pt x="90" y="35"/>
                  </a:cubicBezTo>
                  <a:cubicBezTo>
                    <a:pt x="73" y="44"/>
                    <a:pt x="51" y="57"/>
                    <a:pt x="30" y="82"/>
                  </a:cubicBezTo>
                  <a:cubicBezTo>
                    <a:pt x="13" y="103"/>
                    <a:pt x="0" y="146"/>
                    <a:pt x="13" y="184"/>
                  </a:cubicBezTo>
                  <a:cubicBezTo>
                    <a:pt x="22" y="205"/>
                    <a:pt x="34" y="222"/>
                    <a:pt x="56" y="235"/>
                  </a:cubicBezTo>
                  <a:cubicBezTo>
                    <a:pt x="67" y="242"/>
                    <a:pt x="80" y="245"/>
                    <a:pt x="93" y="245"/>
                  </a:cubicBezTo>
                  <a:cubicBezTo>
                    <a:pt x="104" y="245"/>
                    <a:pt x="114" y="243"/>
                    <a:pt x="123" y="239"/>
                  </a:cubicBezTo>
                  <a:cubicBezTo>
                    <a:pt x="162" y="222"/>
                    <a:pt x="187" y="197"/>
                    <a:pt x="208" y="171"/>
                  </a:cubicBezTo>
                  <a:cubicBezTo>
                    <a:pt x="230" y="146"/>
                    <a:pt x="247" y="112"/>
                    <a:pt x="242" y="74"/>
                  </a:cubicBezTo>
                  <a:cubicBezTo>
                    <a:pt x="242" y="40"/>
                    <a:pt x="217" y="10"/>
                    <a:pt x="187" y="1"/>
                  </a:cubicBezTo>
                  <a:cubicBezTo>
                    <a:pt x="183" y="1"/>
                    <a:pt x="179" y="1"/>
                    <a:pt x="17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25050" y="-1782325"/>
              <a:ext cx="3525" cy="3750"/>
            </a:xfrm>
            <a:custGeom>
              <a:avLst/>
              <a:gdLst/>
              <a:ahLst/>
              <a:cxnLst/>
              <a:rect l="l" t="t" r="r" b="b"/>
              <a:pathLst>
                <a:path w="141" h="150" extrusionOk="0">
                  <a:moveTo>
                    <a:pt x="112" y="1"/>
                  </a:moveTo>
                  <a:cubicBezTo>
                    <a:pt x="106" y="1"/>
                    <a:pt x="101" y="3"/>
                    <a:pt x="98" y="3"/>
                  </a:cubicBezTo>
                  <a:cubicBezTo>
                    <a:pt x="98" y="3"/>
                    <a:pt x="94" y="7"/>
                    <a:pt x="94" y="7"/>
                  </a:cubicBezTo>
                  <a:cubicBezTo>
                    <a:pt x="90" y="7"/>
                    <a:pt x="90" y="7"/>
                    <a:pt x="90" y="11"/>
                  </a:cubicBezTo>
                  <a:cubicBezTo>
                    <a:pt x="77" y="20"/>
                    <a:pt x="39" y="37"/>
                    <a:pt x="18" y="71"/>
                  </a:cubicBezTo>
                  <a:cubicBezTo>
                    <a:pt x="5" y="88"/>
                    <a:pt x="1" y="109"/>
                    <a:pt x="5" y="126"/>
                  </a:cubicBezTo>
                  <a:cubicBezTo>
                    <a:pt x="11" y="139"/>
                    <a:pt x="23" y="150"/>
                    <a:pt x="38" y="150"/>
                  </a:cubicBezTo>
                  <a:cubicBezTo>
                    <a:pt x="42" y="150"/>
                    <a:pt x="47" y="149"/>
                    <a:pt x="52" y="147"/>
                  </a:cubicBezTo>
                  <a:cubicBezTo>
                    <a:pt x="73" y="139"/>
                    <a:pt x="94" y="117"/>
                    <a:pt x="111" y="96"/>
                  </a:cubicBezTo>
                  <a:cubicBezTo>
                    <a:pt x="128" y="75"/>
                    <a:pt x="141" y="54"/>
                    <a:pt x="141" y="37"/>
                  </a:cubicBezTo>
                  <a:cubicBezTo>
                    <a:pt x="141" y="20"/>
                    <a:pt x="128" y="7"/>
                    <a:pt x="124" y="3"/>
                  </a:cubicBezTo>
                  <a:cubicBezTo>
                    <a:pt x="119" y="1"/>
                    <a:pt x="116" y="1"/>
                    <a:pt x="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20500" y="-1774775"/>
              <a:ext cx="5425" cy="6975"/>
            </a:xfrm>
            <a:custGeom>
              <a:avLst/>
              <a:gdLst/>
              <a:ahLst/>
              <a:cxnLst/>
              <a:rect l="l" t="t" r="r" b="b"/>
              <a:pathLst>
                <a:path w="217" h="279" extrusionOk="0">
                  <a:moveTo>
                    <a:pt x="137" y="46"/>
                  </a:moveTo>
                  <a:cubicBezTo>
                    <a:pt x="144" y="46"/>
                    <a:pt x="150" y="49"/>
                    <a:pt x="153" y="57"/>
                  </a:cubicBezTo>
                  <a:cubicBezTo>
                    <a:pt x="161" y="70"/>
                    <a:pt x="153" y="100"/>
                    <a:pt x="144" y="130"/>
                  </a:cubicBezTo>
                  <a:cubicBezTo>
                    <a:pt x="136" y="155"/>
                    <a:pt x="123" y="189"/>
                    <a:pt x="106" y="210"/>
                  </a:cubicBezTo>
                  <a:cubicBezTo>
                    <a:pt x="100" y="221"/>
                    <a:pt x="93" y="225"/>
                    <a:pt x="87" y="225"/>
                  </a:cubicBezTo>
                  <a:cubicBezTo>
                    <a:pt x="80" y="225"/>
                    <a:pt x="72" y="221"/>
                    <a:pt x="64" y="214"/>
                  </a:cubicBezTo>
                  <a:cubicBezTo>
                    <a:pt x="51" y="202"/>
                    <a:pt x="51" y="176"/>
                    <a:pt x="55" y="155"/>
                  </a:cubicBezTo>
                  <a:cubicBezTo>
                    <a:pt x="68" y="108"/>
                    <a:pt x="89" y="79"/>
                    <a:pt x="98" y="66"/>
                  </a:cubicBezTo>
                  <a:cubicBezTo>
                    <a:pt x="102" y="62"/>
                    <a:pt x="110" y="53"/>
                    <a:pt x="123" y="49"/>
                  </a:cubicBezTo>
                  <a:cubicBezTo>
                    <a:pt x="128" y="47"/>
                    <a:pt x="132" y="46"/>
                    <a:pt x="137" y="46"/>
                  </a:cubicBezTo>
                  <a:close/>
                  <a:moveTo>
                    <a:pt x="137" y="1"/>
                  </a:moveTo>
                  <a:cubicBezTo>
                    <a:pt x="125" y="1"/>
                    <a:pt x="116" y="4"/>
                    <a:pt x="106" y="11"/>
                  </a:cubicBezTo>
                  <a:cubicBezTo>
                    <a:pt x="85" y="19"/>
                    <a:pt x="76" y="32"/>
                    <a:pt x="72" y="40"/>
                  </a:cubicBezTo>
                  <a:cubicBezTo>
                    <a:pt x="59" y="53"/>
                    <a:pt x="30" y="83"/>
                    <a:pt x="9" y="142"/>
                  </a:cubicBezTo>
                  <a:cubicBezTo>
                    <a:pt x="4" y="155"/>
                    <a:pt x="0" y="172"/>
                    <a:pt x="4" y="193"/>
                  </a:cubicBezTo>
                  <a:cubicBezTo>
                    <a:pt x="4" y="210"/>
                    <a:pt x="13" y="231"/>
                    <a:pt x="26" y="248"/>
                  </a:cubicBezTo>
                  <a:cubicBezTo>
                    <a:pt x="38" y="265"/>
                    <a:pt x="64" y="278"/>
                    <a:pt x="89" y="278"/>
                  </a:cubicBezTo>
                  <a:cubicBezTo>
                    <a:pt x="119" y="278"/>
                    <a:pt x="140" y="257"/>
                    <a:pt x="149" y="240"/>
                  </a:cubicBezTo>
                  <a:cubicBezTo>
                    <a:pt x="174" y="206"/>
                    <a:pt x="183" y="176"/>
                    <a:pt x="195" y="142"/>
                  </a:cubicBezTo>
                  <a:cubicBezTo>
                    <a:pt x="204" y="113"/>
                    <a:pt x="217" y="74"/>
                    <a:pt x="200" y="36"/>
                  </a:cubicBezTo>
                  <a:cubicBezTo>
                    <a:pt x="191" y="19"/>
                    <a:pt x="170" y="2"/>
                    <a:pt x="153" y="2"/>
                  </a:cubicBezTo>
                  <a:cubicBezTo>
                    <a:pt x="147" y="1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21775" y="-1773625"/>
              <a:ext cx="2775" cy="4500"/>
            </a:xfrm>
            <a:custGeom>
              <a:avLst/>
              <a:gdLst/>
              <a:ahLst/>
              <a:cxnLst/>
              <a:rect l="l" t="t" r="r" b="b"/>
              <a:pathLst>
                <a:path w="111" h="180" extrusionOk="0">
                  <a:moveTo>
                    <a:pt x="86" y="0"/>
                  </a:moveTo>
                  <a:cubicBezTo>
                    <a:pt x="81" y="0"/>
                    <a:pt x="77" y="1"/>
                    <a:pt x="72" y="3"/>
                  </a:cubicBezTo>
                  <a:cubicBezTo>
                    <a:pt x="59" y="7"/>
                    <a:pt x="51" y="16"/>
                    <a:pt x="47" y="20"/>
                  </a:cubicBezTo>
                  <a:cubicBezTo>
                    <a:pt x="38" y="33"/>
                    <a:pt x="17" y="62"/>
                    <a:pt x="4" y="109"/>
                  </a:cubicBezTo>
                  <a:cubicBezTo>
                    <a:pt x="0" y="130"/>
                    <a:pt x="0" y="156"/>
                    <a:pt x="13" y="168"/>
                  </a:cubicBezTo>
                  <a:cubicBezTo>
                    <a:pt x="21" y="175"/>
                    <a:pt x="29" y="179"/>
                    <a:pt x="36" y="179"/>
                  </a:cubicBezTo>
                  <a:cubicBezTo>
                    <a:pt x="42" y="179"/>
                    <a:pt x="49" y="175"/>
                    <a:pt x="55" y="164"/>
                  </a:cubicBezTo>
                  <a:cubicBezTo>
                    <a:pt x="72" y="143"/>
                    <a:pt x="85" y="109"/>
                    <a:pt x="93" y="84"/>
                  </a:cubicBezTo>
                  <a:cubicBezTo>
                    <a:pt x="102" y="54"/>
                    <a:pt x="110" y="24"/>
                    <a:pt x="102" y="11"/>
                  </a:cubicBezTo>
                  <a:cubicBezTo>
                    <a:pt x="99" y="3"/>
                    <a:pt x="9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9200" y="-1830300"/>
              <a:ext cx="7550" cy="5375"/>
            </a:xfrm>
            <a:custGeom>
              <a:avLst/>
              <a:gdLst/>
              <a:ahLst/>
              <a:cxnLst/>
              <a:rect l="l" t="t" r="r" b="b"/>
              <a:pathLst>
                <a:path w="302" h="215" extrusionOk="0">
                  <a:moveTo>
                    <a:pt x="166" y="45"/>
                  </a:moveTo>
                  <a:cubicBezTo>
                    <a:pt x="176" y="45"/>
                    <a:pt x="184" y="46"/>
                    <a:pt x="191" y="46"/>
                  </a:cubicBezTo>
                  <a:lnTo>
                    <a:pt x="195" y="46"/>
                  </a:lnTo>
                  <a:cubicBezTo>
                    <a:pt x="204" y="46"/>
                    <a:pt x="217" y="50"/>
                    <a:pt x="229" y="54"/>
                  </a:cubicBezTo>
                  <a:cubicBezTo>
                    <a:pt x="238" y="59"/>
                    <a:pt x="242" y="63"/>
                    <a:pt x="246" y="71"/>
                  </a:cubicBezTo>
                  <a:cubicBezTo>
                    <a:pt x="251" y="76"/>
                    <a:pt x="251" y="84"/>
                    <a:pt x="246" y="93"/>
                  </a:cubicBezTo>
                  <a:cubicBezTo>
                    <a:pt x="228" y="123"/>
                    <a:pt x="166" y="163"/>
                    <a:pt x="113" y="163"/>
                  </a:cubicBezTo>
                  <a:cubicBezTo>
                    <a:pt x="106" y="163"/>
                    <a:pt x="100" y="162"/>
                    <a:pt x="93" y="160"/>
                  </a:cubicBezTo>
                  <a:cubicBezTo>
                    <a:pt x="64" y="152"/>
                    <a:pt x="51" y="135"/>
                    <a:pt x="55" y="110"/>
                  </a:cubicBezTo>
                  <a:cubicBezTo>
                    <a:pt x="60" y="84"/>
                    <a:pt x="77" y="67"/>
                    <a:pt x="98" y="59"/>
                  </a:cubicBezTo>
                  <a:cubicBezTo>
                    <a:pt x="123" y="47"/>
                    <a:pt x="147" y="45"/>
                    <a:pt x="166" y="45"/>
                  </a:cubicBezTo>
                  <a:close/>
                  <a:moveTo>
                    <a:pt x="138" y="1"/>
                  </a:moveTo>
                  <a:cubicBezTo>
                    <a:pt x="120" y="1"/>
                    <a:pt x="100" y="4"/>
                    <a:pt x="81" y="12"/>
                  </a:cubicBezTo>
                  <a:cubicBezTo>
                    <a:pt x="64" y="20"/>
                    <a:pt x="47" y="29"/>
                    <a:pt x="30" y="46"/>
                  </a:cubicBezTo>
                  <a:cubicBezTo>
                    <a:pt x="17" y="59"/>
                    <a:pt x="9" y="80"/>
                    <a:pt x="4" y="105"/>
                  </a:cubicBezTo>
                  <a:cubicBezTo>
                    <a:pt x="0" y="126"/>
                    <a:pt x="4" y="152"/>
                    <a:pt x="21" y="173"/>
                  </a:cubicBezTo>
                  <a:cubicBezTo>
                    <a:pt x="38" y="194"/>
                    <a:pt x="60" y="207"/>
                    <a:pt x="85" y="211"/>
                  </a:cubicBezTo>
                  <a:cubicBezTo>
                    <a:pt x="94" y="213"/>
                    <a:pt x="104" y="214"/>
                    <a:pt x="113" y="214"/>
                  </a:cubicBezTo>
                  <a:cubicBezTo>
                    <a:pt x="147" y="214"/>
                    <a:pt x="182" y="203"/>
                    <a:pt x="208" y="190"/>
                  </a:cubicBezTo>
                  <a:cubicBezTo>
                    <a:pt x="242" y="169"/>
                    <a:pt x="272" y="148"/>
                    <a:pt x="293" y="110"/>
                  </a:cubicBezTo>
                  <a:cubicBezTo>
                    <a:pt x="301" y="93"/>
                    <a:pt x="297" y="63"/>
                    <a:pt x="284" y="46"/>
                  </a:cubicBezTo>
                  <a:cubicBezTo>
                    <a:pt x="276" y="33"/>
                    <a:pt x="263" y="20"/>
                    <a:pt x="246" y="16"/>
                  </a:cubicBezTo>
                  <a:cubicBezTo>
                    <a:pt x="234" y="13"/>
                    <a:pt x="224" y="10"/>
                    <a:pt x="217" y="10"/>
                  </a:cubicBezTo>
                  <a:cubicBezTo>
                    <a:pt x="213" y="10"/>
                    <a:pt x="211" y="11"/>
                    <a:pt x="208" y="12"/>
                  </a:cubicBezTo>
                  <a:cubicBezTo>
                    <a:pt x="200" y="8"/>
                    <a:pt x="187" y="3"/>
                    <a:pt x="166" y="3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30475" y="-1829175"/>
              <a:ext cx="5000" cy="2950"/>
            </a:xfrm>
            <a:custGeom>
              <a:avLst/>
              <a:gdLst/>
              <a:ahLst/>
              <a:cxnLst/>
              <a:rect l="l" t="t" r="r" b="b"/>
              <a:pathLst>
                <a:path w="200" h="118" extrusionOk="0">
                  <a:moveTo>
                    <a:pt x="115" y="0"/>
                  </a:moveTo>
                  <a:cubicBezTo>
                    <a:pt x="96" y="0"/>
                    <a:pt x="72" y="2"/>
                    <a:pt x="47" y="14"/>
                  </a:cubicBezTo>
                  <a:cubicBezTo>
                    <a:pt x="26" y="22"/>
                    <a:pt x="9" y="39"/>
                    <a:pt x="4" y="65"/>
                  </a:cubicBezTo>
                  <a:cubicBezTo>
                    <a:pt x="0" y="90"/>
                    <a:pt x="13" y="107"/>
                    <a:pt x="42" y="115"/>
                  </a:cubicBezTo>
                  <a:cubicBezTo>
                    <a:pt x="49" y="117"/>
                    <a:pt x="55" y="118"/>
                    <a:pt x="62" y="118"/>
                  </a:cubicBezTo>
                  <a:cubicBezTo>
                    <a:pt x="115" y="118"/>
                    <a:pt x="177" y="78"/>
                    <a:pt x="195" y="48"/>
                  </a:cubicBezTo>
                  <a:cubicBezTo>
                    <a:pt x="200" y="39"/>
                    <a:pt x="200" y="31"/>
                    <a:pt x="195" y="26"/>
                  </a:cubicBezTo>
                  <a:cubicBezTo>
                    <a:pt x="191" y="18"/>
                    <a:pt x="187" y="14"/>
                    <a:pt x="178" y="9"/>
                  </a:cubicBezTo>
                  <a:cubicBezTo>
                    <a:pt x="166" y="5"/>
                    <a:pt x="153" y="1"/>
                    <a:pt x="144" y="1"/>
                  </a:cubicBezTo>
                  <a:lnTo>
                    <a:pt x="140" y="1"/>
                  </a:lnTo>
                  <a:cubicBezTo>
                    <a:pt x="133" y="1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21225" y="-1833625"/>
              <a:ext cx="5975" cy="4625"/>
            </a:xfrm>
            <a:custGeom>
              <a:avLst/>
              <a:gdLst/>
              <a:ahLst/>
              <a:cxnLst/>
              <a:rect l="l" t="t" r="r" b="b"/>
              <a:pathLst>
                <a:path w="239" h="185" extrusionOk="0">
                  <a:moveTo>
                    <a:pt x="145" y="39"/>
                  </a:moveTo>
                  <a:cubicBezTo>
                    <a:pt x="158" y="39"/>
                    <a:pt x="183" y="43"/>
                    <a:pt x="183" y="73"/>
                  </a:cubicBezTo>
                  <a:cubicBezTo>
                    <a:pt x="188" y="85"/>
                    <a:pt x="179" y="107"/>
                    <a:pt x="162" y="115"/>
                  </a:cubicBezTo>
                  <a:cubicBezTo>
                    <a:pt x="145" y="128"/>
                    <a:pt x="120" y="132"/>
                    <a:pt x="98" y="132"/>
                  </a:cubicBezTo>
                  <a:cubicBezTo>
                    <a:pt x="73" y="128"/>
                    <a:pt x="56" y="115"/>
                    <a:pt x="56" y="107"/>
                  </a:cubicBezTo>
                  <a:cubicBezTo>
                    <a:pt x="52" y="94"/>
                    <a:pt x="64" y="77"/>
                    <a:pt x="77" y="64"/>
                  </a:cubicBezTo>
                  <a:cubicBezTo>
                    <a:pt x="107" y="43"/>
                    <a:pt x="132" y="43"/>
                    <a:pt x="145" y="39"/>
                  </a:cubicBezTo>
                  <a:close/>
                  <a:moveTo>
                    <a:pt x="145" y="1"/>
                  </a:moveTo>
                  <a:cubicBezTo>
                    <a:pt x="124" y="1"/>
                    <a:pt x="86" y="1"/>
                    <a:pt x="47" y="26"/>
                  </a:cubicBezTo>
                  <a:cubicBezTo>
                    <a:pt x="35" y="35"/>
                    <a:pt x="22" y="47"/>
                    <a:pt x="14" y="60"/>
                  </a:cubicBezTo>
                  <a:cubicBezTo>
                    <a:pt x="5" y="77"/>
                    <a:pt x="1" y="94"/>
                    <a:pt x="5" y="115"/>
                  </a:cubicBezTo>
                  <a:cubicBezTo>
                    <a:pt x="9" y="141"/>
                    <a:pt x="22" y="158"/>
                    <a:pt x="39" y="166"/>
                  </a:cubicBezTo>
                  <a:cubicBezTo>
                    <a:pt x="56" y="179"/>
                    <a:pt x="77" y="183"/>
                    <a:pt x="94" y="183"/>
                  </a:cubicBezTo>
                  <a:cubicBezTo>
                    <a:pt x="100" y="184"/>
                    <a:pt x="106" y="184"/>
                    <a:pt x="111" y="184"/>
                  </a:cubicBezTo>
                  <a:cubicBezTo>
                    <a:pt x="140" y="184"/>
                    <a:pt x="171" y="175"/>
                    <a:pt x="192" y="158"/>
                  </a:cubicBezTo>
                  <a:cubicBezTo>
                    <a:pt x="226" y="132"/>
                    <a:pt x="238" y="98"/>
                    <a:pt x="234" y="64"/>
                  </a:cubicBezTo>
                  <a:cubicBezTo>
                    <a:pt x="230" y="47"/>
                    <a:pt x="221" y="35"/>
                    <a:pt x="213" y="22"/>
                  </a:cubicBezTo>
                  <a:cubicBezTo>
                    <a:pt x="200" y="9"/>
                    <a:pt x="188" y="5"/>
                    <a:pt x="179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22500" y="-1832675"/>
              <a:ext cx="3425" cy="2375"/>
            </a:xfrm>
            <a:custGeom>
              <a:avLst/>
              <a:gdLst/>
              <a:ahLst/>
              <a:cxnLst/>
              <a:rect l="l" t="t" r="r" b="b"/>
              <a:pathLst>
                <a:path w="137" h="95" extrusionOk="0">
                  <a:moveTo>
                    <a:pt x="94" y="1"/>
                  </a:moveTo>
                  <a:cubicBezTo>
                    <a:pt x="81" y="5"/>
                    <a:pt x="56" y="5"/>
                    <a:pt x="26" y="26"/>
                  </a:cubicBezTo>
                  <a:cubicBezTo>
                    <a:pt x="13" y="39"/>
                    <a:pt x="1" y="56"/>
                    <a:pt x="5" y="69"/>
                  </a:cubicBezTo>
                  <a:cubicBezTo>
                    <a:pt x="5" y="77"/>
                    <a:pt x="22" y="90"/>
                    <a:pt x="47" y="94"/>
                  </a:cubicBezTo>
                  <a:cubicBezTo>
                    <a:pt x="69" y="94"/>
                    <a:pt x="94" y="90"/>
                    <a:pt x="111" y="77"/>
                  </a:cubicBezTo>
                  <a:cubicBezTo>
                    <a:pt x="128" y="69"/>
                    <a:pt x="137" y="47"/>
                    <a:pt x="132" y="35"/>
                  </a:cubicBezTo>
                  <a:cubicBezTo>
                    <a:pt x="132" y="5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13600" y="-1835350"/>
              <a:ext cx="5325" cy="480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28" y="44"/>
                  </a:moveTo>
                  <a:cubicBezTo>
                    <a:pt x="138" y="44"/>
                    <a:pt x="148" y="47"/>
                    <a:pt x="153" y="61"/>
                  </a:cubicBezTo>
                  <a:cubicBezTo>
                    <a:pt x="161" y="74"/>
                    <a:pt x="161" y="91"/>
                    <a:pt x="149" y="104"/>
                  </a:cubicBezTo>
                  <a:cubicBezTo>
                    <a:pt x="140" y="121"/>
                    <a:pt x="123" y="133"/>
                    <a:pt x="102" y="137"/>
                  </a:cubicBezTo>
                  <a:cubicBezTo>
                    <a:pt x="99" y="138"/>
                    <a:pt x="96" y="139"/>
                    <a:pt x="93" y="139"/>
                  </a:cubicBezTo>
                  <a:cubicBezTo>
                    <a:pt x="79" y="139"/>
                    <a:pt x="67" y="132"/>
                    <a:pt x="60" y="125"/>
                  </a:cubicBezTo>
                  <a:cubicBezTo>
                    <a:pt x="55" y="112"/>
                    <a:pt x="55" y="95"/>
                    <a:pt x="60" y="82"/>
                  </a:cubicBezTo>
                  <a:cubicBezTo>
                    <a:pt x="64" y="70"/>
                    <a:pt x="77" y="57"/>
                    <a:pt x="85" y="48"/>
                  </a:cubicBezTo>
                  <a:cubicBezTo>
                    <a:pt x="85" y="48"/>
                    <a:pt x="85" y="53"/>
                    <a:pt x="89" y="53"/>
                  </a:cubicBezTo>
                  <a:cubicBezTo>
                    <a:pt x="94" y="53"/>
                    <a:pt x="98" y="53"/>
                    <a:pt x="111" y="48"/>
                  </a:cubicBezTo>
                  <a:cubicBezTo>
                    <a:pt x="113" y="46"/>
                    <a:pt x="120" y="44"/>
                    <a:pt x="128" y="44"/>
                  </a:cubicBezTo>
                  <a:close/>
                  <a:moveTo>
                    <a:pt x="136" y="1"/>
                  </a:moveTo>
                  <a:cubicBezTo>
                    <a:pt x="133" y="1"/>
                    <a:pt x="130" y="1"/>
                    <a:pt x="128" y="2"/>
                  </a:cubicBezTo>
                  <a:cubicBezTo>
                    <a:pt x="123" y="2"/>
                    <a:pt x="119" y="2"/>
                    <a:pt x="115" y="6"/>
                  </a:cubicBezTo>
                  <a:cubicBezTo>
                    <a:pt x="111" y="2"/>
                    <a:pt x="106" y="2"/>
                    <a:pt x="98" y="2"/>
                  </a:cubicBezTo>
                  <a:cubicBezTo>
                    <a:pt x="89" y="2"/>
                    <a:pt x="77" y="6"/>
                    <a:pt x="64" y="14"/>
                  </a:cubicBezTo>
                  <a:cubicBezTo>
                    <a:pt x="47" y="23"/>
                    <a:pt x="30" y="36"/>
                    <a:pt x="17" y="61"/>
                  </a:cubicBezTo>
                  <a:cubicBezTo>
                    <a:pt x="4" y="87"/>
                    <a:pt x="0" y="121"/>
                    <a:pt x="17" y="154"/>
                  </a:cubicBezTo>
                  <a:cubicBezTo>
                    <a:pt x="26" y="167"/>
                    <a:pt x="43" y="180"/>
                    <a:pt x="64" y="188"/>
                  </a:cubicBezTo>
                  <a:cubicBezTo>
                    <a:pt x="72" y="191"/>
                    <a:pt x="81" y="192"/>
                    <a:pt x="89" y="192"/>
                  </a:cubicBezTo>
                  <a:cubicBezTo>
                    <a:pt x="98" y="192"/>
                    <a:pt x="106" y="191"/>
                    <a:pt x="115" y="188"/>
                  </a:cubicBezTo>
                  <a:cubicBezTo>
                    <a:pt x="149" y="180"/>
                    <a:pt x="178" y="163"/>
                    <a:pt x="195" y="133"/>
                  </a:cubicBezTo>
                  <a:cubicBezTo>
                    <a:pt x="212" y="104"/>
                    <a:pt x="212" y="65"/>
                    <a:pt x="195" y="40"/>
                  </a:cubicBezTo>
                  <a:cubicBezTo>
                    <a:pt x="184" y="14"/>
                    <a:pt x="157" y="1"/>
                    <a:pt x="13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14975" y="-1834275"/>
              <a:ext cx="2675" cy="2400"/>
            </a:xfrm>
            <a:custGeom>
              <a:avLst/>
              <a:gdLst/>
              <a:ahLst/>
              <a:cxnLst/>
              <a:rect l="l" t="t" r="r" b="b"/>
              <a:pathLst>
                <a:path w="107" h="96" extrusionOk="0">
                  <a:moveTo>
                    <a:pt x="73" y="1"/>
                  </a:moveTo>
                  <a:cubicBezTo>
                    <a:pt x="65" y="1"/>
                    <a:pt x="58" y="3"/>
                    <a:pt x="56" y="5"/>
                  </a:cubicBezTo>
                  <a:cubicBezTo>
                    <a:pt x="43" y="10"/>
                    <a:pt x="39" y="10"/>
                    <a:pt x="34" y="10"/>
                  </a:cubicBezTo>
                  <a:cubicBezTo>
                    <a:pt x="30" y="10"/>
                    <a:pt x="30" y="5"/>
                    <a:pt x="30" y="5"/>
                  </a:cubicBezTo>
                  <a:cubicBezTo>
                    <a:pt x="22" y="14"/>
                    <a:pt x="9" y="27"/>
                    <a:pt x="5" y="39"/>
                  </a:cubicBezTo>
                  <a:cubicBezTo>
                    <a:pt x="0" y="52"/>
                    <a:pt x="0" y="69"/>
                    <a:pt x="5" y="82"/>
                  </a:cubicBezTo>
                  <a:cubicBezTo>
                    <a:pt x="12" y="89"/>
                    <a:pt x="24" y="96"/>
                    <a:pt x="38" y="96"/>
                  </a:cubicBezTo>
                  <a:cubicBezTo>
                    <a:pt x="41" y="96"/>
                    <a:pt x="44" y="95"/>
                    <a:pt x="47" y="94"/>
                  </a:cubicBezTo>
                  <a:cubicBezTo>
                    <a:pt x="68" y="90"/>
                    <a:pt x="85" y="78"/>
                    <a:pt x="94" y="61"/>
                  </a:cubicBezTo>
                  <a:cubicBezTo>
                    <a:pt x="106" y="48"/>
                    <a:pt x="106" y="31"/>
                    <a:pt x="98" y="18"/>
                  </a:cubicBezTo>
                  <a:cubicBezTo>
                    <a:pt x="93" y="4"/>
                    <a:pt x="8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159750" y="-1868750"/>
              <a:ext cx="70900" cy="129975"/>
            </a:xfrm>
            <a:custGeom>
              <a:avLst/>
              <a:gdLst/>
              <a:ahLst/>
              <a:cxnLst/>
              <a:rect l="l" t="t" r="r" b="b"/>
              <a:pathLst>
                <a:path w="2836" h="5199" extrusionOk="0">
                  <a:moveTo>
                    <a:pt x="1216" y="1"/>
                  </a:moveTo>
                  <a:cubicBezTo>
                    <a:pt x="1149" y="1"/>
                    <a:pt x="1083" y="18"/>
                    <a:pt x="1023" y="39"/>
                  </a:cubicBezTo>
                  <a:cubicBezTo>
                    <a:pt x="994" y="52"/>
                    <a:pt x="964" y="64"/>
                    <a:pt x="934" y="77"/>
                  </a:cubicBezTo>
                  <a:cubicBezTo>
                    <a:pt x="951" y="90"/>
                    <a:pt x="977" y="107"/>
                    <a:pt x="1002" y="132"/>
                  </a:cubicBezTo>
                  <a:cubicBezTo>
                    <a:pt x="1096" y="234"/>
                    <a:pt x="1193" y="442"/>
                    <a:pt x="1079" y="850"/>
                  </a:cubicBezTo>
                  <a:cubicBezTo>
                    <a:pt x="892" y="1512"/>
                    <a:pt x="815" y="1855"/>
                    <a:pt x="1138" y="1962"/>
                  </a:cubicBezTo>
                  <a:cubicBezTo>
                    <a:pt x="1363" y="2038"/>
                    <a:pt x="1978" y="2369"/>
                    <a:pt x="2144" y="2624"/>
                  </a:cubicBezTo>
                  <a:cubicBezTo>
                    <a:pt x="2161" y="2645"/>
                    <a:pt x="2169" y="2666"/>
                    <a:pt x="2174" y="2687"/>
                  </a:cubicBezTo>
                  <a:cubicBezTo>
                    <a:pt x="2174" y="2687"/>
                    <a:pt x="2174" y="2692"/>
                    <a:pt x="2174" y="2696"/>
                  </a:cubicBezTo>
                  <a:cubicBezTo>
                    <a:pt x="2178" y="2717"/>
                    <a:pt x="2178" y="2738"/>
                    <a:pt x="2169" y="2760"/>
                  </a:cubicBezTo>
                  <a:cubicBezTo>
                    <a:pt x="2148" y="2815"/>
                    <a:pt x="2084" y="2861"/>
                    <a:pt x="1953" y="2904"/>
                  </a:cubicBezTo>
                  <a:cubicBezTo>
                    <a:pt x="1193" y="3146"/>
                    <a:pt x="310" y="2717"/>
                    <a:pt x="425" y="3685"/>
                  </a:cubicBezTo>
                  <a:cubicBezTo>
                    <a:pt x="446" y="3855"/>
                    <a:pt x="442" y="4003"/>
                    <a:pt x="421" y="4135"/>
                  </a:cubicBezTo>
                  <a:cubicBezTo>
                    <a:pt x="416" y="4152"/>
                    <a:pt x="416" y="4169"/>
                    <a:pt x="412" y="4186"/>
                  </a:cubicBezTo>
                  <a:cubicBezTo>
                    <a:pt x="399" y="4241"/>
                    <a:pt x="382" y="4296"/>
                    <a:pt x="366" y="4347"/>
                  </a:cubicBezTo>
                  <a:cubicBezTo>
                    <a:pt x="357" y="4368"/>
                    <a:pt x="349" y="4385"/>
                    <a:pt x="340" y="4406"/>
                  </a:cubicBezTo>
                  <a:cubicBezTo>
                    <a:pt x="272" y="4551"/>
                    <a:pt x="179" y="4661"/>
                    <a:pt x="68" y="4733"/>
                  </a:cubicBezTo>
                  <a:cubicBezTo>
                    <a:pt x="47" y="4746"/>
                    <a:pt x="22" y="4759"/>
                    <a:pt x="0" y="4771"/>
                  </a:cubicBezTo>
                  <a:cubicBezTo>
                    <a:pt x="179" y="4954"/>
                    <a:pt x="416" y="5115"/>
                    <a:pt x="701" y="5192"/>
                  </a:cubicBezTo>
                  <a:cubicBezTo>
                    <a:pt x="719" y="5196"/>
                    <a:pt x="738" y="5198"/>
                    <a:pt x="757" y="5198"/>
                  </a:cubicBezTo>
                  <a:cubicBezTo>
                    <a:pt x="798" y="5198"/>
                    <a:pt x="840" y="5188"/>
                    <a:pt x="875" y="5162"/>
                  </a:cubicBezTo>
                  <a:cubicBezTo>
                    <a:pt x="930" y="5128"/>
                    <a:pt x="960" y="5068"/>
                    <a:pt x="968" y="5009"/>
                  </a:cubicBezTo>
                  <a:cubicBezTo>
                    <a:pt x="981" y="4954"/>
                    <a:pt x="972" y="4899"/>
                    <a:pt x="964" y="4848"/>
                  </a:cubicBezTo>
                  <a:cubicBezTo>
                    <a:pt x="955" y="4797"/>
                    <a:pt x="947" y="4750"/>
                    <a:pt x="943" y="4703"/>
                  </a:cubicBezTo>
                  <a:cubicBezTo>
                    <a:pt x="922" y="4517"/>
                    <a:pt x="939" y="4334"/>
                    <a:pt x="964" y="4177"/>
                  </a:cubicBezTo>
                  <a:cubicBezTo>
                    <a:pt x="1011" y="3859"/>
                    <a:pt x="1104" y="3630"/>
                    <a:pt x="1142" y="3553"/>
                  </a:cubicBezTo>
                  <a:cubicBezTo>
                    <a:pt x="1155" y="3524"/>
                    <a:pt x="1163" y="3502"/>
                    <a:pt x="1172" y="3485"/>
                  </a:cubicBezTo>
                  <a:cubicBezTo>
                    <a:pt x="1180" y="3468"/>
                    <a:pt x="1185" y="3456"/>
                    <a:pt x="1189" y="3447"/>
                  </a:cubicBezTo>
                  <a:cubicBezTo>
                    <a:pt x="1193" y="3447"/>
                    <a:pt x="1193" y="3447"/>
                    <a:pt x="1193" y="3443"/>
                  </a:cubicBezTo>
                  <a:cubicBezTo>
                    <a:pt x="1214" y="3443"/>
                    <a:pt x="1244" y="3439"/>
                    <a:pt x="1287" y="3430"/>
                  </a:cubicBezTo>
                  <a:cubicBezTo>
                    <a:pt x="1325" y="3426"/>
                    <a:pt x="1405" y="3413"/>
                    <a:pt x="1512" y="3392"/>
                  </a:cubicBezTo>
                  <a:cubicBezTo>
                    <a:pt x="1618" y="3371"/>
                    <a:pt x="1753" y="3341"/>
                    <a:pt x="1906" y="3290"/>
                  </a:cubicBezTo>
                  <a:cubicBezTo>
                    <a:pt x="2055" y="3239"/>
                    <a:pt x="2220" y="3171"/>
                    <a:pt x="2382" y="3069"/>
                  </a:cubicBezTo>
                  <a:cubicBezTo>
                    <a:pt x="2462" y="3018"/>
                    <a:pt x="2539" y="2955"/>
                    <a:pt x="2607" y="2883"/>
                  </a:cubicBezTo>
                  <a:cubicBezTo>
                    <a:pt x="2674" y="2810"/>
                    <a:pt x="2738" y="2730"/>
                    <a:pt x="2781" y="2636"/>
                  </a:cubicBezTo>
                  <a:cubicBezTo>
                    <a:pt x="2823" y="2543"/>
                    <a:pt x="2836" y="2420"/>
                    <a:pt x="2785" y="2322"/>
                  </a:cubicBezTo>
                  <a:lnTo>
                    <a:pt x="2764" y="2288"/>
                  </a:lnTo>
                  <a:cubicBezTo>
                    <a:pt x="2755" y="2276"/>
                    <a:pt x="2751" y="2263"/>
                    <a:pt x="2738" y="2254"/>
                  </a:cubicBezTo>
                  <a:cubicBezTo>
                    <a:pt x="2717" y="2229"/>
                    <a:pt x="2696" y="2216"/>
                    <a:pt x="2674" y="2204"/>
                  </a:cubicBezTo>
                  <a:cubicBezTo>
                    <a:pt x="2628" y="2174"/>
                    <a:pt x="2581" y="2157"/>
                    <a:pt x="2539" y="2140"/>
                  </a:cubicBezTo>
                  <a:cubicBezTo>
                    <a:pt x="2450" y="2110"/>
                    <a:pt x="2356" y="2089"/>
                    <a:pt x="2275" y="2072"/>
                  </a:cubicBezTo>
                  <a:cubicBezTo>
                    <a:pt x="2191" y="2051"/>
                    <a:pt x="2114" y="2030"/>
                    <a:pt x="2038" y="2004"/>
                  </a:cubicBezTo>
                  <a:cubicBezTo>
                    <a:pt x="1889" y="1962"/>
                    <a:pt x="1766" y="1906"/>
                    <a:pt x="1673" y="1860"/>
                  </a:cubicBezTo>
                  <a:cubicBezTo>
                    <a:pt x="1579" y="1809"/>
                    <a:pt x="1516" y="1762"/>
                    <a:pt x="1478" y="1741"/>
                  </a:cubicBezTo>
                  <a:cubicBezTo>
                    <a:pt x="1439" y="1715"/>
                    <a:pt x="1410" y="1703"/>
                    <a:pt x="1393" y="1694"/>
                  </a:cubicBezTo>
                  <a:cubicBezTo>
                    <a:pt x="1388" y="1652"/>
                    <a:pt x="1384" y="1597"/>
                    <a:pt x="1384" y="1537"/>
                  </a:cubicBezTo>
                  <a:cubicBezTo>
                    <a:pt x="1388" y="1423"/>
                    <a:pt x="1410" y="1287"/>
                    <a:pt x="1439" y="1125"/>
                  </a:cubicBezTo>
                  <a:cubicBezTo>
                    <a:pt x="1465" y="964"/>
                    <a:pt x="1486" y="786"/>
                    <a:pt x="1503" y="595"/>
                  </a:cubicBezTo>
                  <a:cubicBezTo>
                    <a:pt x="1516" y="497"/>
                    <a:pt x="1524" y="400"/>
                    <a:pt x="1528" y="298"/>
                  </a:cubicBezTo>
                  <a:cubicBezTo>
                    <a:pt x="1524" y="238"/>
                    <a:pt x="1507" y="183"/>
                    <a:pt x="1478" y="137"/>
                  </a:cubicBezTo>
                  <a:cubicBezTo>
                    <a:pt x="1448" y="86"/>
                    <a:pt x="1397" y="43"/>
                    <a:pt x="1346" y="26"/>
                  </a:cubicBezTo>
                  <a:cubicBezTo>
                    <a:pt x="1303" y="8"/>
                    <a:pt x="1259" y="1"/>
                    <a:pt x="1216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56025" y="-1854525"/>
              <a:ext cx="15950" cy="11900"/>
            </a:xfrm>
            <a:custGeom>
              <a:avLst/>
              <a:gdLst/>
              <a:ahLst/>
              <a:cxnLst/>
              <a:rect l="l" t="t" r="r" b="b"/>
              <a:pathLst>
                <a:path w="638" h="476" extrusionOk="0">
                  <a:moveTo>
                    <a:pt x="587" y="0"/>
                  </a:moveTo>
                  <a:cubicBezTo>
                    <a:pt x="553" y="5"/>
                    <a:pt x="404" y="77"/>
                    <a:pt x="273" y="170"/>
                  </a:cubicBezTo>
                  <a:cubicBezTo>
                    <a:pt x="137" y="268"/>
                    <a:pt x="26" y="387"/>
                    <a:pt x="9" y="421"/>
                  </a:cubicBezTo>
                  <a:cubicBezTo>
                    <a:pt x="1" y="446"/>
                    <a:pt x="5" y="459"/>
                    <a:pt x="18" y="467"/>
                  </a:cubicBezTo>
                  <a:cubicBezTo>
                    <a:pt x="23" y="472"/>
                    <a:pt x="27" y="475"/>
                    <a:pt x="35" y="475"/>
                  </a:cubicBezTo>
                  <a:cubicBezTo>
                    <a:pt x="41" y="475"/>
                    <a:pt x="49" y="473"/>
                    <a:pt x="60" y="467"/>
                  </a:cubicBezTo>
                  <a:cubicBezTo>
                    <a:pt x="90" y="455"/>
                    <a:pt x="209" y="348"/>
                    <a:pt x="336" y="259"/>
                  </a:cubicBezTo>
                  <a:cubicBezTo>
                    <a:pt x="459" y="166"/>
                    <a:pt x="595" y="90"/>
                    <a:pt x="621" y="64"/>
                  </a:cubicBezTo>
                  <a:cubicBezTo>
                    <a:pt x="638" y="43"/>
                    <a:pt x="638" y="30"/>
                    <a:pt x="629" y="17"/>
                  </a:cubicBezTo>
                  <a:cubicBezTo>
                    <a:pt x="625" y="5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76300" y="-1859400"/>
              <a:ext cx="3625" cy="2925"/>
            </a:xfrm>
            <a:custGeom>
              <a:avLst/>
              <a:gdLst/>
              <a:ahLst/>
              <a:cxnLst/>
              <a:rect l="l" t="t" r="r" b="b"/>
              <a:pathLst>
                <a:path w="145" h="117" extrusionOk="0">
                  <a:moveTo>
                    <a:pt x="96" y="1"/>
                  </a:moveTo>
                  <a:cubicBezTo>
                    <a:pt x="83" y="1"/>
                    <a:pt x="69" y="3"/>
                    <a:pt x="56" y="9"/>
                  </a:cubicBezTo>
                  <a:cubicBezTo>
                    <a:pt x="26" y="21"/>
                    <a:pt x="1" y="43"/>
                    <a:pt x="5" y="60"/>
                  </a:cubicBezTo>
                  <a:cubicBezTo>
                    <a:pt x="5" y="68"/>
                    <a:pt x="13" y="77"/>
                    <a:pt x="22" y="89"/>
                  </a:cubicBezTo>
                  <a:cubicBezTo>
                    <a:pt x="30" y="98"/>
                    <a:pt x="35" y="106"/>
                    <a:pt x="43" y="115"/>
                  </a:cubicBezTo>
                  <a:cubicBezTo>
                    <a:pt x="46" y="116"/>
                    <a:pt x="51" y="116"/>
                    <a:pt x="55" y="116"/>
                  </a:cubicBezTo>
                  <a:cubicBezTo>
                    <a:pt x="67" y="116"/>
                    <a:pt x="83" y="113"/>
                    <a:pt x="98" y="106"/>
                  </a:cubicBezTo>
                  <a:cubicBezTo>
                    <a:pt x="119" y="98"/>
                    <a:pt x="141" y="89"/>
                    <a:pt x="141" y="77"/>
                  </a:cubicBezTo>
                  <a:cubicBezTo>
                    <a:pt x="145" y="64"/>
                    <a:pt x="141" y="55"/>
                    <a:pt x="141" y="38"/>
                  </a:cubicBezTo>
                  <a:cubicBezTo>
                    <a:pt x="136" y="30"/>
                    <a:pt x="136" y="17"/>
                    <a:pt x="128" y="9"/>
                  </a:cubicBezTo>
                  <a:cubicBezTo>
                    <a:pt x="123" y="4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14450" y="-1844350"/>
              <a:ext cx="31325" cy="6375"/>
            </a:xfrm>
            <a:custGeom>
              <a:avLst/>
              <a:gdLst/>
              <a:ahLst/>
              <a:cxnLst/>
              <a:rect l="l" t="t" r="r" b="b"/>
              <a:pathLst>
                <a:path w="1253" h="255" extrusionOk="0">
                  <a:moveTo>
                    <a:pt x="870" y="1"/>
                  </a:moveTo>
                  <a:cubicBezTo>
                    <a:pt x="788" y="1"/>
                    <a:pt x="698" y="7"/>
                    <a:pt x="607" y="18"/>
                  </a:cubicBezTo>
                  <a:cubicBezTo>
                    <a:pt x="471" y="35"/>
                    <a:pt x="340" y="65"/>
                    <a:pt x="238" y="103"/>
                  </a:cubicBezTo>
                  <a:cubicBezTo>
                    <a:pt x="132" y="137"/>
                    <a:pt x="55" y="171"/>
                    <a:pt x="34" y="188"/>
                  </a:cubicBezTo>
                  <a:cubicBezTo>
                    <a:pt x="0" y="213"/>
                    <a:pt x="0" y="226"/>
                    <a:pt x="4" y="239"/>
                  </a:cubicBezTo>
                  <a:cubicBezTo>
                    <a:pt x="7" y="248"/>
                    <a:pt x="13" y="255"/>
                    <a:pt x="31" y="255"/>
                  </a:cubicBezTo>
                  <a:cubicBezTo>
                    <a:pt x="39" y="255"/>
                    <a:pt x="48" y="254"/>
                    <a:pt x="60" y="251"/>
                  </a:cubicBezTo>
                  <a:cubicBezTo>
                    <a:pt x="89" y="247"/>
                    <a:pt x="166" y="222"/>
                    <a:pt x="263" y="192"/>
                  </a:cubicBezTo>
                  <a:cubicBezTo>
                    <a:pt x="365" y="166"/>
                    <a:pt x="492" y="141"/>
                    <a:pt x="620" y="124"/>
                  </a:cubicBezTo>
                  <a:cubicBezTo>
                    <a:pt x="751" y="107"/>
                    <a:pt x="879" y="103"/>
                    <a:pt x="985" y="103"/>
                  </a:cubicBezTo>
                  <a:cubicBezTo>
                    <a:pt x="1053" y="103"/>
                    <a:pt x="1111" y="105"/>
                    <a:pt x="1151" y="105"/>
                  </a:cubicBezTo>
                  <a:cubicBezTo>
                    <a:pt x="1172" y="105"/>
                    <a:pt x="1187" y="104"/>
                    <a:pt x="1197" y="103"/>
                  </a:cubicBezTo>
                  <a:cubicBezTo>
                    <a:pt x="1240" y="99"/>
                    <a:pt x="1248" y="90"/>
                    <a:pt x="1248" y="73"/>
                  </a:cubicBezTo>
                  <a:cubicBezTo>
                    <a:pt x="1252" y="60"/>
                    <a:pt x="1248" y="52"/>
                    <a:pt x="1206" y="35"/>
                  </a:cubicBezTo>
                  <a:cubicBezTo>
                    <a:pt x="1176" y="26"/>
                    <a:pt x="1095" y="14"/>
                    <a:pt x="985" y="5"/>
                  </a:cubicBezTo>
                  <a:cubicBezTo>
                    <a:pt x="949" y="2"/>
                    <a:pt x="911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13600" y="-1806625"/>
              <a:ext cx="12325" cy="31175"/>
            </a:xfrm>
            <a:custGeom>
              <a:avLst/>
              <a:gdLst/>
              <a:ahLst/>
              <a:cxnLst/>
              <a:rect l="l" t="t" r="r" b="b"/>
              <a:pathLst>
                <a:path w="493" h="1247" extrusionOk="0">
                  <a:moveTo>
                    <a:pt x="461" y="0"/>
                  </a:moveTo>
                  <a:cubicBezTo>
                    <a:pt x="452" y="0"/>
                    <a:pt x="439" y="6"/>
                    <a:pt x="416" y="28"/>
                  </a:cubicBezTo>
                  <a:cubicBezTo>
                    <a:pt x="395" y="50"/>
                    <a:pt x="344" y="117"/>
                    <a:pt x="285" y="215"/>
                  </a:cubicBezTo>
                  <a:cubicBezTo>
                    <a:pt x="225" y="313"/>
                    <a:pt x="161" y="440"/>
                    <a:pt x="115" y="576"/>
                  </a:cubicBezTo>
                  <a:cubicBezTo>
                    <a:pt x="68" y="712"/>
                    <a:pt x="34" y="848"/>
                    <a:pt x="17" y="962"/>
                  </a:cubicBezTo>
                  <a:cubicBezTo>
                    <a:pt x="0" y="1077"/>
                    <a:pt x="0" y="1162"/>
                    <a:pt x="4" y="1191"/>
                  </a:cubicBezTo>
                  <a:cubicBezTo>
                    <a:pt x="13" y="1238"/>
                    <a:pt x="21" y="1247"/>
                    <a:pt x="38" y="1247"/>
                  </a:cubicBezTo>
                  <a:cubicBezTo>
                    <a:pt x="47" y="1247"/>
                    <a:pt x="60" y="1242"/>
                    <a:pt x="72" y="1196"/>
                  </a:cubicBezTo>
                  <a:cubicBezTo>
                    <a:pt x="81" y="1166"/>
                    <a:pt x="89" y="1085"/>
                    <a:pt x="115" y="979"/>
                  </a:cubicBezTo>
                  <a:cubicBezTo>
                    <a:pt x="136" y="869"/>
                    <a:pt x="170" y="737"/>
                    <a:pt x="217" y="610"/>
                  </a:cubicBezTo>
                  <a:cubicBezTo>
                    <a:pt x="259" y="483"/>
                    <a:pt x="319" y="359"/>
                    <a:pt x="369" y="262"/>
                  </a:cubicBezTo>
                  <a:cubicBezTo>
                    <a:pt x="420" y="164"/>
                    <a:pt x="463" y="92"/>
                    <a:pt x="476" y="67"/>
                  </a:cubicBezTo>
                  <a:cubicBezTo>
                    <a:pt x="493" y="24"/>
                    <a:pt x="484" y="11"/>
                    <a:pt x="471" y="3"/>
                  </a:cubicBezTo>
                  <a:cubicBezTo>
                    <a:pt x="468" y="1"/>
                    <a:pt x="465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14550" y="-1771450"/>
              <a:ext cx="3100" cy="4525"/>
            </a:xfrm>
            <a:custGeom>
              <a:avLst/>
              <a:gdLst/>
              <a:ahLst/>
              <a:cxnLst/>
              <a:rect l="l" t="t" r="r" b="b"/>
              <a:pathLst>
                <a:path w="124" h="181" extrusionOk="0">
                  <a:moveTo>
                    <a:pt x="56" y="1"/>
                  </a:moveTo>
                  <a:cubicBezTo>
                    <a:pt x="43" y="1"/>
                    <a:pt x="30" y="1"/>
                    <a:pt x="22" y="9"/>
                  </a:cubicBezTo>
                  <a:cubicBezTo>
                    <a:pt x="9" y="18"/>
                    <a:pt x="0" y="60"/>
                    <a:pt x="9" y="98"/>
                  </a:cubicBezTo>
                  <a:cubicBezTo>
                    <a:pt x="17" y="141"/>
                    <a:pt x="39" y="179"/>
                    <a:pt x="56" y="179"/>
                  </a:cubicBezTo>
                  <a:cubicBezTo>
                    <a:pt x="59" y="180"/>
                    <a:pt x="62" y="181"/>
                    <a:pt x="65" y="181"/>
                  </a:cubicBezTo>
                  <a:cubicBezTo>
                    <a:pt x="73" y="181"/>
                    <a:pt x="80" y="177"/>
                    <a:pt x="90" y="171"/>
                  </a:cubicBezTo>
                  <a:cubicBezTo>
                    <a:pt x="102" y="166"/>
                    <a:pt x="111" y="158"/>
                    <a:pt x="115" y="149"/>
                  </a:cubicBezTo>
                  <a:cubicBezTo>
                    <a:pt x="123" y="141"/>
                    <a:pt x="119" y="107"/>
                    <a:pt x="115" y="77"/>
                  </a:cubicBezTo>
                  <a:cubicBezTo>
                    <a:pt x="106" y="47"/>
                    <a:pt x="102" y="14"/>
                    <a:pt x="90" y="9"/>
                  </a:cubicBezTo>
                  <a:cubicBezTo>
                    <a:pt x="81" y="1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152225" y="-1774050"/>
              <a:ext cx="7450" cy="12050"/>
            </a:xfrm>
            <a:custGeom>
              <a:avLst/>
              <a:gdLst/>
              <a:ahLst/>
              <a:cxnLst/>
              <a:rect l="l" t="t" r="r" b="b"/>
              <a:pathLst>
                <a:path w="298" h="482" extrusionOk="0">
                  <a:moveTo>
                    <a:pt x="44" y="0"/>
                  </a:moveTo>
                  <a:cubicBezTo>
                    <a:pt x="39" y="0"/>
                    <a:pt x="35" y="1"/>
                    <a:pt x="30" y="3"/>
                  </a:cubicBezTo>
                  <a:cubicBezTo>
                    <a:pt x="17" y="7"/>
                    <a:pt x="9" y="11"/>
                    <a:pt x="4" y="33"/>
                  </a:cubicBezTo>
                  <a:cubicBezTo>
                    <a:pt x="0" y="58"/>
                    <a:pt x="30" y="173"/>
                    <a:pt x="85" y="275"/>
                  </a:cubicBezTo>
                  <a:cubicBezTo>
                    <a:pt x="136" y="381"/>
                    <a:pt x="212" y="466"/>
                    <a:pt x="238" y="478"/>
                  </a:cubicBezTo>
                  <a:cubicBezTo>
                    <a:pt x="244" y="481"/>
                    <a:pt x="249" y="482"/>
                    <a:pt x="254" y="482"/>
                  </a:cubicBezTo>
                  <a:cubicBezTo>
                    <a:pt x="264" y="482"/>
                    <a:pt x="271" y="476"/>
                    <a:pt x="280" y="470"/>
                  </a:cubicBezTo>
                  <a:cubicBezTo>
                    <a:pt x="289" y="461"/>
                    <a:pt x="297" y="453"/>
                    <a:pt x="293" y="432"/>
                  </a:cubicBezTo>
                  <a:cubicBezTo>
                    <a:pt x="285" y="410"/>
                    <a:pt x="225" y="321"/>
                    <a:pt x="178" y="224"/>
                  </a:cubicBezTo>
                  <a:cubicBezTo>
                    <a:pt x="127" y="130"/>
                    <a:pt x="89" y="33"/>
                    <a:pt x="68" y="11"/>
                  </a:cubicBezTo>
                  <a:cubicBezTo>
                    <a:pt x="60" y="3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307615" y="2163552"/>
            <a:ext cx="1606163" cy="2720157"/>
            <a:chOff x="381928" y="2783168"/>
            <a:chExt cx="1212748" cy="2053879"/>
          </a:xfrm>
        </p:grpSpPr>
        <p:sp>
          <p:nvSpPr>
            <p:cNvPr id="150" name="Google Shape;150;p2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" name="Google Shape;185;p2"/>
          <p:cNvGrpSpPr/>
          <p:nvPr/>
        </p:nvGrpSpPr>
        <p:grpSpPr>
          <a:xfrm>
            <a:off x="-185834" y="4268363"/>
            <a:ext cx="3334980" cy="1481629"/>
            <a:chOff x="-462037" y="4426274"/>
            <a:chExt cx="3455580" cy="1535208"/>
          </a:xfrm>
        </p:grpSpPr>
        <p:sp>
          <p:nvSpPr>
            <p:cNvPr id="186" name="Google Shape;186;p2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4" name="Google Shape;204;p2"/>
          <p:cNvSpPr/>
          <p:nvPr/>
        </p:nvSpPr>
        <p:spPr>
          <a:xfrm>
            <a:off x="1056795" y="607679"/>
            <a:ext cx="190124" cy="178796"/>
          </a:xfrm>
          <a:custGeom>
            <a:avLst/>
            <a:gdLst/>
            <a:ahLst/>
            <a:cxnLst/>
            <a:rect l="l" t="t" r="r" b="b"/>
            <a:pathLst>
              <a:path w="1007" h="947" extrusionOk="0">
                <a:moveTo>
                  <a:pt x="514" y="0"/>
                </a:moveTo>
                <a:cubicBezTo>
                  <a:pt x="246" y="0"/>
                  <a:pt x="60" y="195"/>
                  <a:pt x="26" y="488"/>
                </a:cubicBezTo>
                <a:cubicBezTo>
                  <a:pt x="0" y="756"/>
                  <a:pt x="246" y="947"/>
                  <a:pt x="514" y="947"/>
                </a:cubicBezTo>
                <a:cubicBezTo>
                  <a:pt x="786" y="947"/>
                  <a:pt x="1006" y="726"/>
                  <a:pt x="1006" y="459"/>
                </a:cubicBezTo>
                <a:cubicBezTo>
                  <a:pt x="1006" y="187"/>
                  <a:pt x="786" y="0"/>
                  <a:pt x="5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78515" y="957728"/>
            <a:ext cx="242989" cy="229395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8446944" y="488697"/>
            <a:ext cx="251107" cy="236570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8207388" y="1958864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8325956" y="1636011"/>
            <a:ext cx="146888" cy="138015"/>
          </a:xfrm>
          <a:custGeom>
            <a:avLst/>
            <a:gdLst/>
            <a:ahLst/>
            <a:cxnLst/>
            <a:rect l="l" t="t" r="r" b="b"/>
            <a:pathLst>
              <a:path w="778" h="731" extrusionOk="0">
                <a:moveTo>
                  <a:pt x="400" y="0"/>
                </a:moveTo>
                <a:cubicBezTo>
                  <a:pt x="192" y="0"/>
                  <a:pt x="48" y="153"/>
                  <a:pt x="22" y="378"/>
                </a:cubicBezTo>
                <a:cubicBezTo>
                  <a:pt x="1" y="582"/>
                  <a:pt x="192" y="730"/>
                  <a:pt x="400" y="730"/>
                </a:cubicBezTo>
                <a:cubicBezTo>
                  <a:pt x="608" y="730"/>
                  <a:pt x="778" y="561"/>
                  <a:pt x="778" y="353"/>
                </a:cubicBezTo>
                <a:cubicBezTo>
                  <a:pt x="778" y="145"/>
                  <a:pt x="608" y="0"/>
                  <a:pt x="400" y="0"/>
                </a:cubicBezTo>
                <a:close/>
              </a:path>
            </a:pathLst>
          </a:custGeom>
          <a:solidFill>
            <a:srgbClr val="FFFFFF">
              <a:alpha val="4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6386538" y="469589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8491586" y="264291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6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/>
          <p:nvPr/>
        </p:nvSpPr>
        <p:spPr>
          <a:xfrm flipH="1">
            <a:off x="4976384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3" name="Google Shape;213;p3"/>
          <p:cNvSpPr/>
          <p:nvPr/>
        </p:nvSpPr>
        <p:spPr>
          <a:xfrm flipH="1">
            <a:off x="-1370848" y="251555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3"/>
          <p:cNvSpPr/>
          <p:nvPr/>
        </p:nvSpPr>
        <p:spPr>
          <a:xfrm flipH="1">
            <a:off x="-1849136" y="508992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3"/>
          <p:cNvSpPr/>
          <p:nvPr/>
        </p:nvSpPr>
        <p:spPr>
          <a:xfrm>
            <a:off x="26053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Google Shape;216;p3"/>
          <p:cNvGrpSpPr/>
          <p:nvPr/>
        </p:nvGrpSpPr>
        <p:grpSpPr>
          <a:xfrm rot="2700000">
            <a:off x="422058" y="-253428"/>
            <a:ext cx="5488112" cy="4990553"/>
            <a:chOff x="10355000" y="-1098325"/>
            <a:chExt cx="1924750" cy="1750250"/>
          </a:xfrm>
        </p:grpSpPr>
        <p:sp>
          <p:nvSpPr>
            <p:cNvPr id="217" name="Google Shape;217;p3"/>
            <p:cNvSpPr/>
            <p:nvPr/>
          </p:nvSpPr>
          <p:spPr>
            <a:xfrm>
              <a:off x="10355000" y="-1098325"/>
              <a:ext cx="1924750" cy="1750250"/>
            </a:xfrm>
            <a:custGeom>
              <a:avLst/>
              <a:gdLst/>
              <a:ahLst/>
              <a:cxnLst/>
              <a:rect l="l" t="t" r="r" b="b"/>
              <a:pathLst>
                <a:path w="76990" h="70010" extrusionOk="0">
                  <a:moveTo>
                    <a:pt x="37766" y="1"/>
                  </a:moveTo>
                  <a:cubicBezTo>
                    <a:pt x="31054" y="1"/>
                    <a:pt x="33023" y="10218"/>
                    <a:pt x="35016" y="16172"/>
                  </a:cubicBezTo>
                  <a:cubicBezTo>
                    <a:pt x="37020" y="22135"/>
                    <a:pt x="36927" y="26406"/>
                    <a:pt x="32459" y="26406"/>
                  </a:cubicBezTo>
                  <a:cubicBezTo>
                    <a:pt x="32345" y="26406"/>
                    <a:pt x="32228" y="26403"/>
                    <a:pt x="32108" y="26397"/>
                  </a:cubicBezTo>
                  <a:cubicBezTo>
                    <a:pt x="28518" y="26210"/>
                    <a:pt x="23630" y="21614"/>
                    <a:pt x="20057" y="21614"/>
                  </a:cubicBezTo>
                  <a:cubicBezTo>
                    <a:pt x="18842" y="21614"/>
                    <a:pt x="17779" y="22146"/>
                    <a:pt x="16970" y="23565"/>
                  </a:cubicBezTo>
                  <a:cubicBezTo>
                    <a:pt x="14514" y="27876"/>
                    <a:pt x="22960" y="31385"/>
                    <a:pt x="25467" y="34117"/>
                  </a:cubicBezTo>
                  <a:cubicBezTo>
                    <a:pt x="26711" y="35474"/>
                    <a:pt x="29958" y="39815"/>
                    <a:pt x="22884" y="39815"/>
                  </a:cubicBezTo>
                  <a:cubicBezTo>
                    <a:pt x="22123" y="39815"/>
                    <a:pt x="21243" y="39765"/>
                    <a:pt x="20229" y="39656"/>
                  </a:cubicBezTo>
                  <a:cubicBezTo>
                    <a:pt x="16280" y="39229"/>
                    <a:pt x="12463" y="38696"/>
                    <a:pt x="9235" y="38696"/>
                  </a:cubicBezTo>
                  <a:cubicBezTo>
                    <a:pt x="3919" y="38696"/>
                    <a:pt x="197" y="40142"/>
                    <a:pt x="103" y="45896"/>
                  </a:cubicBezTo>
                  <a:cubicBezTo>
                    <a:pt x="1" y="51235"/>
                    <a:pt x="3477" y="53020"/>
                    <a:pt x="7775" y="53020"/>
                  </a:cubicBezTo>
                  <a:cubicBezTo>
                    <a:pt x="10822" y="53020"/>
                    <a:pt x="14281" y="52123"/>
                    <a:pt x="17171" y="50959"/>
                  </a:cubicBezTo>
                  <a:cubicBezTo>
                    <a:pt x="19988" y="49828"/>
                    <a:pt x="21861" y="49369"/>
                    <a:pt x="23057" y="49369"/>
                  </a:cubicBezTo>
                  <a:cubicBezTo>
                    <a:pt x="26287" y="49369"/>
                    <a:pt x="24576" y="52720"/>
                    <a:pt x="23186" y="55245"/>
                  </a:cubicBezTo>
                  <a:cubicBezTo>
                    <a:pt x="21507" y="58327"/>
                    <a:pt x="12083" y="64117"/>
                    <a:pt x="17096" y="68428"/>
                  </a:cubicBezTo>
                  <a:cubicBezTo>
                    <a:pt x="18017" y="69224"/>
                    <a:pt x="18907" y="69563"/>
                    <a:pt x="19767" y="69563"/>
                  </a:cubicBezTo>
                  <a:cubicBezTo>
                    <a:pt x="23561" y="69563"/>
                    <a:pt x="26773" y="62969"/>
                    <a:pt x="29552" y="60007"/>
                  </a:cubicBezTo>
                  <a:cubicBezTo>
                    <a:pt x="31407" y="58028"/>
                    <a:pt x="34154" y="56451"/>
                    <a:pt x="36712" y="56451"/>
                  </a:cubicBezTo>
                  <a:cubicBezTo>
                    <a:pt x="38854" y="56451"/>
                    <a:pt x="40864" y="57557"/>
                    <a:pt x="42108" y="60458"/>
                  </a:cubicBezTo>
                  <a:cubicBezTo>
                    <a:pt x="44272" y="65546"/>
                    <a:pt x="44754" y="70010"/>
                    <a:pt x="47932" y="70010"/>
                  </a:cubicBezTo>
                  <a:cubicBezTo>
                    <a:pt x="48730" y="70010"/>
                    <a:pt x="49698" y="69728"/>
                    <a:pt x="50905" y="69104"/>
                  </a:cubicBezTo>
                  <a:cubicBezTo>
                    <a:pt x="57472" y="65696"/>
                    <a:pt x="45467" y="57049"/>
                    <a:pt x="47748" y="53415"/>
                  </a:cubicBezTo>
                  <a:cubicBezTo>
                    <a:pt x="50003" y="49781"/>
                    <a:pt x="60229" y="53866"/>
                    <a:pt x="60229" y="48879"/>
                  </a:cubicBezTo>
                  <a:cubicBezTo>
                    <a:pt x="60229" y="43891"/>
                    <a:pt x="50454" y="45470"/>
                    <a:pt x="50229" y="42062"/>
                  </a:cubicBezTo>
                  <a:cubicBezTo>
                    <a:pt x="50041" y="39221"/>
                    <a:pt x="52534" y="37807"/>
                    <a:pt x="59421" y="37807"/>
                  </a:cubicBezTo>
                  <a:cubicBezTo>
                    <a:pt x="60797" y="37807"/>
                    <a:pt x="62348" y="37864"/>
                    <a:pt x="64088" y="37976"/>
                  </a:cubicBezTo>
                  <a:cubicBezTo>
                    <a:pt x="64527" y="38005"/>
                    <a:pt x="64953" y="38019"/>
                    <a:pt x="65364" y="38019"/>
                  </a:cubicBezTo>
                  <a:cubicBezTo>
                    <a:pt x="74749" y="38019"/>
                    <a:pt x="76990" y="30824"/>
                    <a:pt x="72284" y="25470"/>
                  </a:cubicBezTo>
                  <a:cubicBezTo>
                    <a:pt x="71344" y="24406"/>
                    <a:pt x="70086" y="23986"/>
                    <a:pt x="68655" y="23986"/>
                  </a:cubicBezTo>
                  <a:cubicBezTo>
                    <a:pt x="63284" y="23986"/>
                    <a:pt x="55468" y="29900"/>
                    <a:pt x="52823" y="29900"/>
                  </a:cubicBezTo>
                  <a:cubicBezTo>
                    <a:pt x="52470" y="29900"/>
                    <a:pt x="52209" y="29794"/>
                    <a:pt x="52058" y="29555"/>
                  </a:cubicBezTo>
                  <a:cubicBezTo>
                    <a:pt x="50454" y="27074"/>
                    <a:pt x="57096" y="24894"/>
                    <a:pt x="57497" y="21159"/>
                  </a:cubicBezTo>
                  <a:cubicBezTo>
                    <a:pt x="57736" y="19145"/>
                    <a:pt x="56559" y="18104"/>
                    <a:pt x="55001" y="18104"/>
                  </a:cubicBezTo>
                  <a:cubicBezTo>
                    <a:pt x="53787" y="18104"/>
                    <a:pt x="52342" y="18736"/>
                    <a:pt x="51156" y="20031"/>
                  </a:cubicBezTo>
                  <a:cubicBezTo>
                    <a:pt x="49768" y="21534"/>
                    <a:pt x="47908" y="22447"/>
                    <a:pt x="46266" y="22447"/>
                  </a:cubicBezTo>
                  <a:cubicBezTo>
                    <a:pt x="44676" y="22447"/>
                    <a:pt x="43290" y="21590"/>
                    <a:pt x="42735" y="19580"/>
                  </a:cubicBezTo>
                  <a:cubicBezTo>
                    <a:pt x="41607" y="15470"/>
                    <a:pt x="45918" y="708"/>
                    <a:pt x="38424" y="31"/>
                  </a:cubicBezTo>
                  <a:cubicBezTo>
                    <a:pt x="38196" y="11"/>
                    <a:pt x="37977" y="1"/>
                    <a:pt x="37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28600" dist="5715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1746588" y="363200"/>
              <a:ext cx="217250" cy="173450"/>
            </a:xfrm>
            <a:custGeom>
              <a:avLst/>
              <a:gdLst/>
              <a:ahLst/>
              <a:cxnLst/>
              <a:rect l="l" t="t" r="r" b="b"/>
              <a:pathLst>
                <a:path w="8690" h="6938" extrusionOk="0">
                  <a:moveTo>
                    <a:pt x="4647" y="0"/>
                  </a:moveTo>
                  <a:cubicBezTo>
                    <a:pt x="2363" y="0"/>
                    <a:pt x="1" y="2413"/>
                    <a:pt x="720" y="4118"/>
                  </a:cubicBezTo>
                  <a:cubicBezTo>
                    <a:pt x="1369" y="5658"/>
                    <a:pt x="2638" y="6938"/>
                    <a:pt x="4138" y="6938"/>
                  </a:cubicBezTo>
                  <a:cubicBezTo>
                    <a:pt x="4663" y="6938"/>
                    <a:pt x="5217" y="6781"/>
                    <a:pt x="5782" y="6423"/>
                  </a:cubicBezTo>
                  <a:cubicBezTo>
                    <a:pt x="6710" y="5847"/>
                    <a:pt x="8690" y="1862"/>
                    <a:pt x="6108" y="383"/>
                  </a:cubicBezTo>
                  <a:cubicBezTo>
                    <a:pt x="5647" y="117"/>
                    <a:pt x="5149" y="0"/>
                    <a:pt x="4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912700" y="-8725"/>
              <a:ext cx="125950" cy="98923"/>
            </a:xfrm>
            <a:custGeom>
              <a:avLst/>
              <a:gdLst/>
              <a:ahLst/>
              <a:cxnLst/>
              <a:rect l="l" t="t" r="r" b="b"/>
              <a:pathLst>
                <a:path w="2633" h="2068" extrusionOk="0">
                  <a:moveTo>
                    <a:pt x="1527" y="0"/>
                  </a:moveTo>
                  <a:cubicBezTo>
                    <a:pt x="1305" y="0"/>
                    <a:pt x="1070" y="59"/>
                    <a:pt x="853" y="182"/>
                  </a:cubicBezTo>
                  <a:cubicBezTo>
                    <a:pt x="277" y="508"/>
                    <a:pt x="1" y="1134"/>
                    <a:pt x="252" y="1610"/>
                  </a:cubicBezTo>
                  <a:cubicBezTo>
                    <a:pt x="423" y="1907"/>
                    <a:pt x="751" y="2068"/>
                    <a:pt x="1113" y="2068"/>
                  </a:cubicBezTo>
                  <a:cubicBezTo>
                    <a:pt x="1332" y="2068"/>
                    <a:pt x="1563" y="2009"/>
                    <a:pt x="1780" y="1886"/>
                  </a:cubicBezTo>
                  <a:cubicBezTo>
                    <a:pt x="2382" y="1560"/>
                    <a:pt x="2633" y="934"/>
                    <a:pt x="2382" y="458"/>
                  </a:cubicBezTo>
                  <a:cubicBezTo>
                    <a:pt x="2226" y="161"/>
                    <a:pt x="1894" y="0"/>
                    <a:pt x="1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802425" y="-242625"/>
              <a:ext cx="50150" cy="38925"/>
            </a:xfrm>
            <a:custGeom>
              <a:avLst/>
              <a:gdLst/>
              <a:ahLst/>
              <a:cxnLst/>
              <a:rect l="l" t="t" r="r" b="b"/>
              <a:pathLst>
                <a:path w="2006" h="1557" extrusionOk="0">
                  <a:moveTo>
                    <a:pt x="1174" y="0"/>
                  </a:moveTo>
                  <a:cubicBezTo>
                    <a:pt x="1004" y="0"/>
                    <a:pt x="823" y="45"/>
                    <a:pt x="652" y="139"/>
                  </a:cubicBezTo>
                  <a:cubicBezTo>
                    <a:pt x="201" y="365"/>
                    <a:pt x="1" y="866"/>
                    <a:pt x="201" y="1217"/>
                  </a:cubicBezTo>
                  <a:cubicBezTo>
                    <a:pt x="326" y="1435"/>
                    <a:pt x="577" y="1557"/>
                    <a:pt x="858" y="1557"/>
                  </a:cubicBezTo>
                  <a:cubicBezTo>
                    <a:pt x="1028" y="1557"/>
                    <a:pt x="1209" y="1512"/>
                    <a:pt x="1379" y="1417"/>
                  </a:cubicBezTo>
                  <a:cubicBezTo>
                    <a:pt x="1805" y="1167"/>
                    <a:pt x="2006" y="691"/>
                    <a:pt x="1830" y="340"/>
                  </a:cubicBezTo>
                  <a:cubicBezTo>
                    <a:pt x="1706" y="121"/>
                    <a:pt x="1454" y="0"/>
                    <a:pt x="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1264850" y="430300"/>
              <a:ext cx="49525" cy="39250"/>
            </a:xfrm>
            <a:custGeom>
              <a:avLst/>
              <a:gdLst/>
              <a:ahLst/>
              <a:cxnLst/>
              <a:rect l="l" t="t" r="r" b="b"/>
              <a:pathLst>
                <a:path w="1981" h="1570" extrusionOk="0">
                  <a:moveTo>
                    <a:pt x="1148" y="1"/>
                  </a:moveTo>
                  <a:cubicBezTo>
                    <a:pt x="978" y="1"/>
                    <a:pt x="797" y="45"/>
                    <a:pt x="627" y="140"/>
                  </a:cubicBezTo>
                  <a:cubicBezTo>
                    <a:pt x="201" y="390"/>
                    <a:pt x="0" y="867"/>
                    <a:pt x="176" y="1217"/>
                  </a:cubicBezTo>
                  <a:cubicBezTo>
                    <a:pt x="301" y="1452"/>
                    <a:pt x="553" y="1570"/>
                    <a:pt x="835" y="1570"/>
                  </a:cubicBezTo>
                  <a:cubicBezTo>
                    <a:pt x="1005" y="1570"/>
                    <a:pt x="1184" y="1528"/>
                    <a:pt x="1353" y="1443"/>
                  </a:cubicBezTo>
                  <a:cubicBezTo>
                    <a:pt x="1780" y="1192"/>
                    <a:pt x="1980" y="691"/>
                    <a:pt x="1805" y="340"/>
                  </a:cubicBezTo>
                  <a:cubicBezTo>
                    <a:pt x="1680" y="122"/>
                    <a:pt x="1429" y="1"/>
                    <a:pt x="1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0398625" y="-95275"/>
              <a:ext cx="220875" cy="149625"/>
            </a:xfrm>
            <a:custGeom>
              <a:avLst/>
              <a:gdLst/>
              <a:ahLst/>
              <a:cxnLst/>
              <a:rect l="l" t="t" r="r" b="b"/>
              <a:pathLst>
                <a:path w="8835" h="5985" extrusionOk="0">
                  <a:moveTo>
                    <a:pt x="7381" y="0"/>
                  </a:moveTo>
                  <a:cubicBezTo>
                    <a:pt x="3923" y="0"/>
                    <a:pt x="408" y="1703"/>
                    <a:pt x="37" y="5524"/>
                  </a:cubicBezTo>
                  <a:cubicBezTo>
                    <a:pt x="0" y="5834"/>
                    <a:pt x="215" y="5984"/>
                    <a:pt x="450" y="5984"/>
                  </a:cubicBezTo>
                  <a:cubicBezTo>
                    <a:pt x="690" y="5984"/>
                    <a:pt x="952" y="5827"/>
                    <a:pt x="990" y="5524"/>
                  </a:cubicBezTo>
                  <a:cubicBezTo>
                    <a:pt x="1288" y="2316"/>
                    <a:pt x="4434" y="951"/>
                    <a:pt x="7404" y="951"/>
                  </a:cubicBezTo>
                  <a:cubicBezTo>
                    <a:pt x="7682" y="951"/>
                    <a:pt x="7960" y="964"/>
                    <a:pt x="8233" y="987"/>
                  </a:cubicBezTo>
                  <a:cubicBezTo>
                    <a:pt x="8248" y="988"/>
                    <a:pt x="8263" y="989"/>
                    <a:pt x="8278" y="989"/>
                  </a:cubicBezTo>
                  <a:cubicBezTo>
                    <a:pt x="8834" y="989"/>
                    <a:pt x="8819" y="84"/>
                    <a:pt x="8233" y="35"/>
                  </a:cubicBezTo>
                  <a:cubicBezTo>
                    <a:pt x="7950" y="12"/>
                    <a:pt x="7666" y="0"/>
                    <a:pt x="7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1486225" y="476450"/>
              <a:ext cx="152225" cy="107350"/>
            </a:xfrm>
            <a:custGeom>
              <a:avLst/>
              <a:gdLst/>
              <a:ahLst/>
              <a:cxnLst/>
              <a:rect l="l" t="t" r="r" b="b"/>
              <a:pathLst>
                <a:path w="6089" h="4294" extrusionOk="0">
                  <a:moveTo>
                    <a:pt x="593" y="0"/>
                  </a:moveTo>
                  <a:cubicBezTo>
                    <a:pt x="294" y="0"/>
                    <a:pt x="0" y="223"/>
                    <a:pt x="118" y="574"/>
                  </a:cubicBezTo>
                  <a:cubicBezTo>
                    <a:pt x="727" y="2524"/>
                    <a:pt x="2176" y="4293"/>
                    <a:pt x="4131" y="4293"/>
                  </a:cubicBezTo>
                  <a:cubicBezTo>
                    <a:pt x="4588" y="4293"/>
                    <a:pt x="5073" y="4197"/>
                    <a:pt x="5581" y="3983"/>
                  </a:cubicBezTo>
                  <a:cubicBezTo>
                    <a:pt x="6089" y="3762"/>
                    <a:pt x="5800" y="3037"/>
                    <a:pt x="5313" y="3037"/>
                  </a:cubicBezTo>
                  <a:cubicBezTo>
                    <a:pt x="5247" y="3037"/>
                    <a:pt x="5177" y="3051"/>
                    <a:pt x="5105" y="3081"/>
                  </a:cubicBezTo>
                  <a:cubicBezTo>
                    <a:pt x="4761" y="3231"/>
                    <a:pt x="4430" y="3299"/>
                    <a:pt x="4116" y="3299"/>
                  </a:cubicBezTo>
                  <a:cubicBezTo>
                    <a:pt x="2650" y="3299"/>
                    <a:pt x="1549" y="1819"/>
                    <a:pt x="1095" y="374"/>
                  </a:cubicBezTo>
                  <a:cubicBezTo>
                    <a:pt x="1022" y="113"/>
                    <a:pt x="806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0796125" y="-519650"/>
              <a:ext cx="174600" cy="66050"/>
            </a:xfrm>
            <a:custGeom>
              <a:avLst/>
              <a:gdLst/>
              <a:ahLst/>
              <a:cxnLst/>
              <a:rect l="l" t="t" r="r" b="b"/>
              <a:pathLst>
                <a:path w="6984" h="2642" extrusionOk="0">
                  <a:moveTo>
                    <a:pt x="3336" y="1"/>
                  </a:moveTo>
                  <a:cubicBezTo>
                    <a:pt x="2056" y="1"/>
                    <a:pt x="870" y="559"/>
                    <a:pt x="178" y="1972"/>
                  </a:cubicBezTo>
                  <a:cubicBezTo>
                    <a:pt x="0" y="2359"/>
                    <a:pt x="320" y="2642"/>
                    <a:pt x="644" y="2642"/>
                  </a:cubicBezTo>
                  <a:cubicBezTo>
                    <a:pt x="825" y="2642"/>
                    <a:pt x="1006" y="2554"/>
                    <a:pt x="1105" y="2348"/>
                  </a:cubicBezTo>
                  <a:cubicBezTo>
                    <a:pt x="1593" y="1371"/>
                    <a:pt x="2438" y="994"/>
                    <a:pt x="3355" y="994"/>
                  </a:cubicBezTo>
                  <a:cubicBezTo>
                    <a:pt x="4225" y="994"/>
                    <a:pt x="5160" y="1334"/>
                    <a:pt x="5917" y="1822"/>
                  </a:cubicBezTo>
                  <a:cubicBezTo>
                    <a:pt x="6007" y="1875"/>
                    <a:pt x="6099" y="1898"/>
                    <a:pt x="6186" y="1898"/>
                  </a:cubicBezTo>
                  <a:cubicBezTo>
                    <a:pt x="6635" y="1898"/>
                    <a:pt x="6984" y="1292"/>
                    <a:pt x="6544" y="1020"/>
                  </a:cubicBezTo>
                  <a:cubicBezTo>
                    <a:pt x="5568" y="400"/>
                    <a:pt x="4418" y="1"/>
                    <a:pt x="3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1258600" y="-1062925"/>
              <a:ext cx="147375" cy="224000"/>
            </a:xfrm>
            <a:custGeom>
              <a:avLst/>
              <a:gdLst/>
              <a:ahLst/>
              <a:cxnLst/>
              <a:rect l="l" t="t" r="r" b="b"/>
              <a:pathLst>
                <a:path w="5895" h="8960" extrusionOk="0">
                  <a:moveTo>
                    <a:pt x="1716" y="1"/>
                  </a:moveTo>
                  <a:cubicBezTo>
                    <a:pt x="1358" y="1"/>
                    <a:pt x="971" y="54"/>
                    <a:pt x="551" y="169"/>
                  </a:cubicBezTo>
                  <a:cubicBezTo>
                    <a:pt x="1" y="307"/>
                    <a:pt x="163" y="1093"/>
                    <a:pt x="655" y="1093"/>
                  </a:cubicBezTo>
                  <a:cubicBezTo>
                    <a:pt x="701" y="1093"/>
                    <a:pt x="750" y="1086"/>
                    <a:pt x="801" y="1071"/>
                  </a:cubicBezTo>
                  <a:cubicBezTo>
                    <a:pt x="1116" y="986"/>
                    <a:pt x="1406" y="947"/>
                    <a:pt x="1675" y="947"/>
                  </a:cubicBezTo>
                  <a:cubicBezTo>
                    <a:pt x="4804" y="947"/>
                    <a:pt x="4900" y="6366"/>
                    <a:pt x="4761" y="8490"/>
                  </a:cubicBezTo>
                  <a:cubicBezTo>
                    <a:pt x="4736" y="8803"/>
                    <a:pt x="4962" y="8960"/>
                    <a:pt x="5197" y="8960"/>
                  </a:cubicBezTo>
                  <a:cubicBezTo>
                    <a:pt x="5432" y="8960"/>
                    <a:pt x="5676" y="8803"/>
                    <a:pt x="5689" y="8490"/>
                  </a:cubicBezTo>
                  <a:cubicBezTo>
                    <a:pt x="5894" y="5725"/>
                    <a:pt x="5412" y="1"/>
                    <a:pt x="1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0669875" y="-720575"/>
              <a:ext cx="1146375" cy="1141600"/>
            </a:xfrm>
            <a:custGeom>
              <a:avLst/>
              <a:gdLst/>
              <a:ahLst/>
              <a:cxnLst/>
              <a:rect l="l" t="t" r="r" b="b"/>
              <a:pathLst>
                <a:path w="45855" h="45664" extrusionOk="0">
                  <a:moveTo>
                    <a:pt x="26745" y="1"/>
                  </a:moveTo>
                  <a:cubicBezTo>
                    <a:pt x="25798" y="1"/>
                    <a:pt x="24901" y="1239"/>
                    <a:pt x="25253" y="3192"/>
                  </a:cubicBezTo>
                  <a:cubicBezTo>
                    <a:pt x="25729" y="5698"/>
                    <a:pt x="25253" y="11513"/>
                    <a:pt x="22320" y="12891"/>
                  </a:cubicBezTo>
                  <a:cubicBezTo>
                    <a:pt x="21713" y="13177"/>
                    <a:pt x="21081" y="13285"/>
                    <a:pt x="20439" y="13285"/>
                  </a:cubicBezTo>
                  <a:cubicBezTo>
                    <a:pt x="18432" y="13285"/>
                    <a:pt x="16323" y="12230"/>
                    <a:pt x="14545" y="12230"/>
                  </a:cubicBezTo>
                  <a:cubicBezTo>
                    <a:pt x="14144" y="12230"/>
                    <a:pt x="13760" y="12283"/>
                    <a:pt x="13398" y="12415"/>
                  </a:cubicBezTo>
                  <a:cubicBezTo>
                    <a:pt x="10942" y="13317"/>
                    <a:pt x="13774" y="17478"/>
                    <a:pt x="15578" y="19107"/>
                  </a:cubicBezTo>
                  <a:cubicBezTo>
                    <a:pt x="17383" y="20736"/>
                    <a:pt x="17859" y="22992"/>
                    <a:pt x="14551" y="25523"/>
                  </a:cubicBezTo>
                  <a:cubicBezTo>
                    <a:pt x="11218" y="28054"/>
                    <a:pt x="3072" y="26300"/>
                    <a:pt x="1368" y="28856"/>
                  </a:cubicBezTo>
                  <a:cubicBezTo>
                    <a:pt x="0" y="30898"/>
                    <a:pt x="2739" y="32563"/>
                    <a:pt x="5928" y="32563"/>
                  </a:cubicBezTo>
                  <a:cubicBezTo>
                    <a:pt x="6772" y="32563"/>
                    <a:pt x="7647" y="32447"/>
                    <a:pt x="8486" y="32190"/>
                  </a:cubicBezTo>
                  <a:cubicBezTo>
                    <a:pt x="9587" y="31852"/>
                    <a:pt x="10471" y="31714"/>
                    <a:pt x="11185" y="31714"/>
                  </a:cubicBezTo>
                  <a:cubicBezTo>
                    <a:pt x="13072" y="31714"/>
                    <a:pt x="13775" y="32682"/>
                    <a:pt x="14175" y="33518"/>
                  </a:cubicBezTo>
                  <a:cubicBezTo>
                    <a:pt x="15679" y="36826"/>
                    <a:pt x="9413" y="45272"/>
                    <a:pt x="11794" y="45648"/>
                  </a:cubicBezTo>
                  <a:cubicBezTo>
                    <a:pt x="11853" y="45658"/>
                    <a:pt x="11915" y="45663"/>
                    <a:pt x="11981" y="45663"/>
                  </a:cubicBezTo>
                  <a:cubicBezTo>
                    <a:pt x="14567" y="45663"/>
                    <a:pt x="22232" y="38150"/>
                    <a:pt x="25679" y="37979"/>
                  </a:cubicBezTo>
                  <a:cubicBezTo>
                    <a:pt x="25716" y="37978"/>
                    <a:pt x="25753" y="37977"/>
                    <a:pt x="25790" y="37977"/>
                  </a:cubicBezTo>
                  <a:cubicBezTo>
                    <a:pt x="28932" y="37977"/>
                    <a:pt x="31467" y="43603"/>
                    <a:pt x="32770" y="43603"/>
                  </a:cubicBezTo>
                  <a:cubicBezTo>
                    <a:pt x="32910" y="43603"/>
                    <a:pt x="33037" y="43537"/>
                    <a:pt x="33147" y="43393"/>
                  </a:cubicBezTo>
                  <a:cubicBezTo>
                    <a:pt x="34300" y="41864"/>
                    <a:pt x="30566" y="36927"/>
                    <a:pt x="31619" y="34947"/>
                  </a:cubicBezTo>
                  <a:cubicBezTo>
                    <a:pt x="32671" y="32942"/>
                    <a:pt x="41017" y="34370"/>
                    <a:pt x="41117" y="32465"/>
                  </a:cubicBezTo>
                  <a:cubicBezTo>
                    <a:pt x="41193" y="30586"/>
                    <a:pt x="33899" y="28581"/>
                    <a:pt x="34752" y="24997"/>
                  </a:cubicBezTo>
                  <a:cubicBezTo>
                    <a:pt x="35604" y="21438"/>
                    <a:pt x="45854" y="20335"/>
                    <a:pt x="45704" y="18430"/>
                  </a:cubicBezTo>
                  <a:cubicBezTo>
                    <a:pt x="45554" y="16525"/>
                    <a:pt x="39488" y="17954"/>
                    <a:pt x="37132" y="16400"/>
                  </a:cubicBezTo>
                  <a:cubicBezTo>
                    <a:pt x="34752" y="14821"/>
                    <a:pt x="41193" y="8555"/>
                    <a:pt x="40340" y="7528"/>
                  </a:cubicBezTo>
                  <a:cubicBezTo>
                    <a:pt x="40220" y="7379"/>
                    <a:pt x="40040" y="7316"/>
                    <a:pt x="39808" y="7316"/>
                  </a:cubicBezTo>
                  <a:cubicBezTo>
                    <a:pt x="38480" y="7316"/>
                    <a:pt x="35465" y="9384"/>
                    <a:pt x="32409" y="9384"/>
                  </a:cubicBezTo>
                  <a:cubicBezTo>
                    <a:pt x="32212" y="9384"/>
                    <a:pt x="32016" y="9376"/>
                    <a:pt x="31819" y="9357"/>
                  </a:cubicBezTo>
                  <a:cubicBezTo>
                    <a:pt x="28010" y="9032"/>
                    <a:pt x="28686" y="1262"/>
                    <a:pt x="27533" y="310"/>
                  </a:cubicBezTo>
                  <a:cubicBezTo>
                    <a:pt x="27285" y="100"/>
                    <a:pt x="27013" y="1"/>
                    <a:pt x="26745" y="1"/>
                  </a:cubicBezTo>
                  <a:close/>
                </a:path>
              </a:pathLst>
            </a:custGeom>
            <a:solidFill>
              <a:srgbClr val="207EEE">
                <a:alpha val="2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11511700" y="-410200"/>
              <a:ext cx="95275" cy="153525"/>
            </a:xfrm>
            <a:custGeom>
              <a:avLst/>
              <a:gdLst/>
              <a:ahLst/>
              <a:cxnLst/>
              <a:rect l="l" t="t" r="r" b="b"/>
              <a:pathLst>
                <a:path w="3811" h="6141" extrusionOk="0">
                  <a:moveTo>
                    <a:pt x="2282" y="0"/>
                  </a:moveTo>
                  <a:cubicBezTo>
                    <a:pt x="2281" y="0"/>
                    <a:pt x="2156" y="50"/>
                    <a:pt x="1956" y="176"/>
                  </a:cubicBezTo>
                  <a:cubicBezTo>
                    <a:pt x="1755" y="301"/>
                    <a:pt x="1480" y="526"/>
                    <a:pt x="1204" y="827"/>
                  </a:cubicBezTo>
                  <a:cubicBezTo>
                    <a:pt x="903" y="1128"/>
                    <a:pt x="602" y="1504"/>
                    <a:pt x="377" y="2005"/>
                  </a:cubicBezTo>
                  <a:cubicBezTo>
                    <a:pt x="151" y="2506"/>
                    <a:pt x="1" y="3133"/>
                    <a:pt x="126" y="3785"/>
                  </a:cubicBezTo>
                  <a:cubicBezTo>
                    <a:pt x="201" y="4110"/>
                    <a:pt x="327" y="4436"/>
                    <a:pt x="502" y="4687"/>
                  </a:cubicBezTo>
                  <a:cubicBezTo>
                    <a:pt x="677" y="4963"/>
                    <a:pt x="903" y="5188"/>
                    <a:pt x="1129" y="5364"/>
                  </a:cubicBezTo>
                  <a:cubicBezTo>
                    <a:pt x="1354" y="5539"/>
                    <a:pt x="1580" y="5664"/>
                    <a:pt x="1805" y="5765"/>
                  </a:cubicBezTo>
                  <a:cubicBezTo>
                    <a:pt x="2031" y="5865"/>
                    <a:pt x="2256" y="5940"/>
                    <a:pt x="2457" y="5990"/>
                  </a:cubicBezTo>
                  <a:cubicBezTo>
                    <a:pt x="2657" y="6040"/>
                    <a:pt x="2833" y="6065"/>
                    <a:pt x="3008" y="6090"/>
                  </a:cubicBezTo>
                  <a:cubicBezTo>
                    <a:pt x="3159" y="6115"/>
                    <a:pt x="3309" y="6141"/>
                    <a:pt x="3434" y="6141"/>
                  </a:cubicBezTo>
                  <a:lnTo>
                    <a:pt x="3810" y="6141"/>
                  </a:lnTo>
                  <a:cubicBezTo>
                    <a:pt x="3810" y="6141"/>
                    <a:pt x="3710" y="6040"/>
                    <a:pt x="3510" y="5915"/>
                  </a:cubicBezTo>
                  <a:cubicBezTo>
                    <a:pt x="3309" y="5790"/>
                    <a:pt x="3033" y="5614"/>
                    <a:pt x="2733" y="5389"/>
                  </a:cubicBezTo>
                  <a:cubicBezTo>
                    <a:pt x="2557" y="5288"/>
                    <a:pt x="2407" y="5163"/>
                    <a:pt x="2256" y="5038"/>
                  </a:cubicBezTo>
                  <a:cubicBezTo>
                    <a:pt x="2106" y="4887"/>
                    <a:pt x="1931" y="4762"/>
                    <a:pt x="1805" y="4612"/>
                  </a:cubicBezTo>
                  <a:cubicBezTo>
                    <a:pt x="1730" y="4537"/>
                    <a:pt x="1680" y="4436"/>
                    <a:pt x="1605" y="4361"/>
                  </a:cubicBezTo>
                  <a:cubicBezTo>
                    <a:pt x="1555" y="4286"/>
                    <a:pt x="1505" y="4211"/>
                    <a:pt x="1454" y="4110"/>
                  </a:cubicBezTo>
                  <a:cubicBezTo>
                    <a:pt x="1354" y="3935"/>
                    <a:pt x="1304" y="3760"/>
                    <a:pt x="1254" y="3584"/>
                  </a:cubicBezTo>
                  <a:cubicBezTo>
                    <a:pt x="1204" y="3384"/>
                    <a:pt x="1204" y="3183"/>
                    <a:pt x="1229" y="2983"/>
                  </a:cubicBezTo>
                  <a:cubicBezTo>
                    <a:pt x="1229" y="2782"/>
                    <a:pt x="1279" y="2557"/>
                    <a:pt x="1329" y="2356"/>
                  </a:cubicBezTo>
                  <a:cubicBezTo>
                    <a:pt x="1429" y="1930"/>
                    <a:pt x="1580" y="1529"/>
                    <a:pt x="1730" y="1178"/>
                  </a:cubicBezTo>
                  <a:cubicBezTo>
                    <a:pt x="1881" y="827"/>
                    <a:pt x="2031" y="526"/>
                    <a:pt x="2131" y="326"/>
                  </a:cubicBezTo>
                  <a:cubicBezTo>
                    <a:pt x="2231" y="125"/>
                    <a:pt x="2282" y="0"/>
                    <a:pt x="2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11377000" y="54225"/>
              <a:ext cx="125950" cy="112650"/>
            </a:xfrm>
            <a:custGeom>
              <a:avLst/>
              <a:gdLst/>
              <a:ahLst/>
              <a:cxnLst/>
              <a:rect l="l" t="t" r="r" b="b"/>
              <a:pathLst>
                <a:path w="5038" h="4506" extrusionOk="0">
                  <a:moveTo>
                    <a:pt x="2892" y="1"/>
                  </a:moveTo>
                  <a:cubicBezTo>
                    <a:pt x="2776" y="1"/>
                    <a:pt x="2657" y="7"/>
                    <a:pt x="2532" y="20"/>
                  </a:cubicBezTo>
                  <a:cubicBezTo>
                    <a:pt x="2281" y="45"/>
                    <a:pt x="2030" y="95"/>
                    <a:pt x="1755" y="170"/>
                  </a:cubicBezTo>
                  <a:cubicBezTo>
                    <a:pt x="1504" y="245"/>
                    <a:pt x="1228" y="371"/>
                    <a:pt x="978" y="546"/>
                  </a:cubicBezTo>
                  <a:cubicBezTo>
                    <a:pt x="727" y="721"/>
                    <a:pt x="502" y="972"/>
                    <a:pt x="351" y="1223"/>
                  </a:cubicBezTo>
                  <a:cubicBezTo>
                    <a:pt x="176" y="1498"/>
                    <a:pt x="101" y="1799"/>
                    <a:pt x="50" y="2075"/>
                  </a:cubicBezTo>
                  <a:cubicBezTo>
                    <a:pt x="0" y="2651"/>
                    <a:pt x="126" y="3102"/>
                    <a:pt x="301" y="3478"/>
                  </a:cubicBezTo>
                  <a:cubicBezTo>
                    <a:pt x="627" y="4205"/>
                    <a:pt x="1053" y="4506"/>
                    <a:pt x="1053" y="4506"/>
                  </a:cubicBezTo>
                  <a:cubicBezTo>
                    <a:pt x="1053" y="4506"/>
                    <a:pt x="1028" y="4381"/>
                    <a:pt x="1003" y="4180"/>
                  </a:cubicBezTo>
                  <a:cubicBezTo>
                    <a:pt x="978" y="3955"/>
                    <a:pt x="928" y="3654"/>
                    <a:pt x="928" y="3328"/>
                  </a:cubicBezTo>
                  <a:cubicBezTo>
                    <a:pt x="928" y="2977"/>
                    <a:pt x="953" y="2601"/>
                    <a:pt x="1053" y="2275"/>
                  </a:cubicBezTo>
                  <a:cubicBezTo>
                    <a:pt x="1103" y="2100"/>
                    <a:pt x="1178" y="1950"/>
                    <a:pt x="1279" y="1824"/>
                  </a:cubicBezTo>
                  <a:cubicBezTo>
                    <a:pt x="1379" y="1699"/>
                    <a:pt x="1479" y="1574"/>
                    <a:pt x="1629" y="1473"/>
                  </a:cubicBezTo>
                  <a:cubicBezTo>
                    <a:pt x="1780" y="1373"/>
                    <a:pt x="1955" y="1298"/>
                    <a:pt x="2131" y="1223"/>
                  </a:cubicBezTo>
                  <a:cubicBezTo>
                    <a:pt x="2306" y="1148"/>
                    <a:pt x="2507" y="1072"/>
                    <a:pt x="2707" y="1022"/>
                  </a:cubicBezTo>
                  <a:cubicBezTo>
                    <a:pt x="2908" y="972"/>
                    <a:pt x="3108" y="922"/>
                    <a:pt x="3284" y="872"/>
                  </a:cubicBezTo>
                  <a:cubicBezTo>
                    <a:pt x="3484" y="822"/>
                    <a:pt x="3685" y="797"/>
                    <a:pt x="3835" y="747"/>
                  </a:cubicBezTo>
                  <a:cubicBezTo>
                    <a:pt x="4186" y="671"/>
                    <a:pt x="4487" y="621"/>
                    <a:pt x="4712" y="571"/>
                  </a:cubicBezTo>
                  <a:cubicBezTo>
                    <a:pt x="4913" y="521"/>
                    <a:pt x="5038" y="471"/>
                    <a:pt x="5038" y="471"/>
                  </a:cubicBezTo>
                  <a:cubicBezTo>
                    <a:pt x="5038" y="471"/>
                    <a:pt x="4938" y="421"/>
                    <a:pt x="4737" y="346"/>
                  </a:cubicBezTo>
                  <a:cubicBezTo>
                    <a:pt x="4612" y="295"/>
                    <a:pt x="4487" y="245"/>
                    <a:pt x="4336" y="220"/>
                  </a:cubicBezTo>
                  <a:cubicBezTo>
                    <a:pt x="4211" y="170"/>
                    <a:pt x="4035" y="120"/>
                    <a:pt x="3835" y="95"/>
                  </a:cubicBezTo>
                  <a:cubicBezTo>
                    <a:pt x="3659" y="70"/>
                    <a:pt x="3459" y="20"/>
                    <a:pt x="3233" y="20"/>
                  </a:cubicBezTo>
                  <a:cubicBezTo>
                    <a:pt x="3121" y="7"/>
                    <a:pt x="3008" y="1"/>
                    <a:pt x="2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9" name="Google Shape;229;p3"/>
          <p:cNvSpPr/>
          <p:nvPr/>
        </p:nvSpPr>
        <p:spPr>
          <a:xfrm>
            <a:off x="-628915" y="3106475"/>
            <a:ext cx="10914908" cy="288247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Google Shape;230;p3"/>
          <p:cNvSpPr/>
          <p:nvPr/>
        </p:nvSpPr>
        <p:spPr>
          <a:xfrm rot="-290711">
            <a:off x="-635187" y="3536377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Google Shape;231;p3"/>
          <p:cNvSpPr/>
          <p:nvPr/>
        </p:nvSpPr>
        <p:spPr>
          <a:xfrm rot="35273">
            <a:off x="-670917" y="3692713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3"/>
          <p:cNvSpPr/>
          <p:nvPr/>
        </p:nvSpPr>
        <p:spPr>
          <a:xfrm rot="388063">
            <a:off x="-548394" y="3992870"/>
            <a:ext cx="10914783" cy="251522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3"/>
          <p:cNvSpPr txBox="1">
            <a:spLocks noGrp="1"/>
          </p:cNvSpPr>
          <p:nvPr>
            <p:ph type="ctrTitle"/>
          </p:nvPr>
        </p:nvSpPr>
        <p:spPr>
          <a:xfrm rot="59397">
            <a:off x="905543" y="459523"/>
            <a:ext cx="3785365" cy="2391969"/>
          </a:xfrm>
          <a:prstGeom prst="rect">
            <a:avLst/>
          </a:prstGeom>
          <a:effectLst>
            <a:outerShdw dist="66675" dir="624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 b="1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4" name="Google Shape;234;p3"/>
          <p:cNvSpPr txBox="1">
            <a:spLocks noGrp="1"/>
          </p:cNvSpPr>
          <p:nvPr>
            <p:ph type="title" idx="2" hasCustomPrompt="1"/>
          </p:nvPr>
        </p:nvSpPr>
        <p:spPr>
          <a:xfrm rot="190294" flipH="1">
            <a:off x="2185116" y="3047782"/>
            <a:ext cx="1154969" cy="654358"/>
          </a:xfrm>
          <a:prstGeom prst="rect">
            <a:avLst/>
          </a:prstGeom>
          <a:effectLst>
            <a:outerShdw dist="38100" dir="66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3"/>
          <p:cNvSpPr txBox="1">
            <a:spLocks noGrp="1"/>
          </p:cNvSpPr>
          <p:nvPr>
            <p:ph type="subTitle" idx="1"/>
          </p:nvPr>
        </p:nvSpPr>
        <p:spPr>
          <a:xfrm rot="-197603" flipH="1">
            <a:off x="1397993" y="3854408"/>
            <a:ext cx="2762462" cy="66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6" name="Google Shape;236;p3"/>
          <p:cNvGrpSpPr/>
          <p:nvPr/>
        </p:nvGrpSpPr>
        <p:grpSpPr>
          <a:xfrm>
            <a:off x="-2067915" y="3737289"/>
            <a:ext cx="3448998" cy="1547010"/>
            <a:chOff x="-961186" y="3737289"/>
            <a:chExt cx="3448998" cy="1547010"/>
          </a:xfrm>
        </p:grpSpPr>
        <p:grpSp>
          <p:nvGrpSpPr>
            <p:cNvPr id="237" name="Google Shape;237;p3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238" name="Google Shape;238;p3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9" name="Google Shape;239;p3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240" name="Google Shape;240;p3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3" name="Google Shape;253;p3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4" name="Google Shape;254;p3"/>
          <p:cNvSpPr/>
          <p:nvPr/>
        </p:nvSpPr>
        <p:spPr>
          <a:xfrm rot="2700000">
            <a:off x="590379" y="2249621"/>
            <a:ext cx="141212" cy="111915"/>
          </a:xfrm>
          <a:custGeom>
            <a:avLst/>
            <a:gdLst/>
            <a:ahLst/>
            <a:cxnLst/>
            <a:rect l="l" t="t" r="r" b="b"/>
            <a:pathLst>
              <a:path w="1981" h="1570" extrusionOk="0">
                <a:moveTo>
                  <a:pt x="1148" y="1"/>
                </a:moveTo>
                <a:cubicBezTo>
                  <a:pt x="978" y="1"/>
                  <a:pt x="797" y="45"/>
                  <a:pt x="627" y="140"/>
                </a:cubicBezTo>
                <a:cubicBezTo>
                  <a:pt x="201" y="390"/>
                  <a:pt x="0" y="867"/>
                  <a:pt x="176" y="1217"/>
                </a:cubicBezTo>
                <a:cubicBezTo>
                  <a:pt x="301" y="1452"/>
                  <a:pt x="553" y="1570"/>
                  <a:pt x="835" y="1570"/>
                </a:cubicBezTo>
                <a:cubicBezTo>
                  <a:pt x="1005" y="1570"/>
                  <a:pt x="1184" y="1528"/>
                  <a:pt x="1353" y="1443"/>
                </a:cubicBezTo>
                <a:cubicBezTo>
                  <a:pt x="1780" y="1192"/>
                  <a:pt x="1980" y="691"/>
                  <a:pt x="1805" y="340"/>
                </a:cubicBezTo>
                <a:cubicBezTo>
                  <a:pt x="1680" y="122"/>
                  <a:pt x="1429" y="1"/>
                  <a:pt x="11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55" name="Google Shape;255;p3"/>
          <p:cNvGrpSpPr/>
          <p:nvPr/>
        </p:nvGrpSpPr>
        <p:grpSpPr>
          <a:xfrm rot="-247291">
            <a:off x="-485406" y="3364974"/>
            <a:ext cx="1351586" cy="2289011"/>
            <a:chOff x="381928" y="2783168"/>
            <a:chExt cx="1212748" cy="2053879"/>
          </a:xfrm>
        </p:grpSpPr>
        <p:sp>
          <p:nvSpPr>
            <p:cNvPr id="256" name="Google Shape;256;p3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8318676" y="2420634"/>
            <a:ext cx="1840895" cy="2366241"/>
            <a:chOff x="7251969" y="2684746"/>
            <a:chExt cx="1973727" cy="2536980"/>
          </a:xfrm>
        </p:grpSpPr>
        <p:sp>
          <p:nvSpPr>
            <p:cNvPr id="292" name="Google Shape;292;p3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1" name="Google Shape;331;p3"/>
          <p:cNvGrpSpPr/>
          <p:nvPr/>
        </p:nvGrpSpPr>
        <p:grpSpPr>
          <a:xfrm flipH="1">
            <a:off x="6966291" y="4268363"/>
            <a:ext cx="3334980" cy="1481629"/>
            <a:chOff x="-462037" y="4426274"/>
            <a:chExt cx="3455580" cy="1535208"/>
          </a:xfrm>
        </p:grpSpPr>
        <p:sp>
          <p:nvSpPr>
            <p:cNvPr id="332" name="Google Shape;332;p3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244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"/>
          <p:cNvSpPr/>
          <p:nvPr/>
        </p:nvSpPr>
        <p:spPr>
          <a:xfrm flipH="1">
            <a:off x="4983775" y="1315763"/>
            <a:ext cx="4834429" cy="973398"/>
          </a:xfrm>
          <a:custGeom>
            <a:avLst/>
            <a:gdLst/>
            <a:ahLst/>
            <a:cxnLst/>
            <a:rect l="l" t="t" r="r" b="b"/>
            <a:pathLst>
              <a:path w="47063" h="9476" extrusionOk="0">
                <a:moveTo>
                  <a:pt x="23441" y="0"/>
                </a:moveTo>
                <a:cubicBezTo>
                  <a:pt x="21652" y="0"/>
                  <a:pt x="19637" y="2168"/>
                  <a:pt x="18069" y="3686"/>
                </a:cubicBezTo>
                <a:cubicBezTo>
                  <a:pt x="17609" y="4130"/>
                  <a:pt x="17096" y="4312"/>
                  <a:pt x="16520" y="4312"/>
                </a:cubicBezTo>
                <a:cubicBezTo>
                  <a:pt x="14534" y="4312"/>
                  <a:pt x="11807" y="2146"/>
                  <a:pt x="7992" y="1139"/>
                </a:cubicBezTo>
                <a:cubicBezTo>
                  <a:pt x="7746" y="1075"/>
                  <a:pt x="7504" y="1020"/>
                  <a:pt x="7267" y="978"/>
                </a:cubicBezTo>
                <a:cubicBezTo>
                  <a:pt x="6666" y="885"/>
                  <a:pt x="6056" y="831"/>
                  <a:pt x="5453" y="831"/>
                </a:cubicBezTo>
                <a:cubicBezTo>
                  <a:pt x="4623" y="831"/>
                  <a:pt x="3807" y="934"/>
                  <a:pt x="3052" y="1177"/>
                </a:cubicBezTo>
                <a:cubicBezTo>
                  <a:pt x="2729" y="1275"/>
                  <a:pt x="2428" y="1385"/>
                  <a:pt x="2152" y="1504"/>
                </a:cubicBezTo>
                <a:cubicBezTo>
                  <a:pt x="768" y="2090"/>
                  <a:pt x="0" y="2837"/>
                  <a:pt x="0" y="2837"/>
                </a:cubicBezTo>
                <a:cubicBezTo>
                  <a:pt x="0" y="2837"/>
                  <a:pt x="4" y="2990"/>
                  <a:pt x="9" y="3240"/>
                </a:cubicBezTo>
                <a:cubicBezTo>
                  <a:pt x="17" y="3495"/>
                  <a:pt x="26" y="3847"/>
                  <a:pt x="34" y="4246"/>
                </a:cubicBezTo>
                <a:cubicBezTo>
                  <a:pt x="183" y="5575"/>
                  <a:pt x="0" y="6780"/>
                  <a:pt x="94" y="8075"/>
                </a:cubicBezTo>
                <a:cubicBezTo>
                  <a:pt x="1851" y="6780"/>
                  <a:pt x="3706" y="5481"/>
                  <a:pt x="5900" y="5031"/>
                </a:cubicBezTo>
                <a:cubicBezTo>
                  <a:pt x="6205" y="4963"/>
                  <a:pt x="6515" y="4912"/>
                  <a:pt x="6834" y="4887"/>
                </a:cubicBezTo>
                <a:cubicBezTo>
                  <a:pt x="6988" y="4875"/>
                  <a:pt x="7144" y="4868"/>
                  <a:pt x="7301" y="4868"/>
                </a:cubicBezTo>
                <a:cubicBezTo>
                  <a:pt x="7788" y="4868"/>
                  <a:pt x="8291" y="4929"/>
                  <a:pt x="8807" y="5061"/>
                </a:cubicBezTo>
                <a:cubicBezTo>
                  <a:pt x="9126" y="5120"/>
                  <a:pt x="9440" y="5218"/>
                  <a:pt x="9754" y="5362"/>
                </a:cubicBezTo>
                <a:cubicBezTo>
                  <a:pt x="10068" y="5502"/>
                  <a:pt x="10378" y="5689"/>
                  <a:pt x="10688" y="5931"/>
                </a:cubicBezTo>
                <a:cubicBezTo>
                  <a:pt x="10879" y="6063"/>
                  <a:pt x="11057" y="6211"/>
                  <a:pt x="11218" y="6381"/>
                </a:cubicBezTo>
                <a:cubicBezTo>
                  <a:pt x="11379" y="6551"/>
                  <a:pt x="11532" y="6738"/>
                  <a:pt x="11668" y="6941"/>
                </a:cubicBezTo>
                <a:cubicBezTo>
                  <a:pt x="11931" y="7183"/>
                  <a:pt x="12135" y="7302"/>
                  <a:pt x="12322" y="7417"/>
                </a:cubicBezTo>
                <a:cubicBezTo>
                  <a:pt x="13233" y="7967"/>
                  <a:pt x="13776" y="8726"/>
                  <a:pt x="15374" y="8726"/>
                </a:cubicBezTo>
                <a:cubicBezTo>
                  <a:pt x="15748" y="8726"/>
                  <a:pt x="16180" y="8684"/>
                  <a:pt x="16689" y="8588"/>
                </a:cubicBezTo>
                <a:cubicBezTo>
                  <a:pt x="19747" y="8012"/>
                  <a:pt x="21618" y="6050"/>
                  <a:pt x="22148" y="6050"/>
                </a:cubicBezTo>
                <a:cubicBezTo>
                  <a:pt x="22391" y="6050"/>
                  <a:pt x="22352" y="6463"/>
                  <a:pt x="22016" y="7612"/>
                </a:cubicBezTo>
                <a:cubicBezTo>
                  <a:pt x="21612" y="8982"/>
                  <a:pt x="22946" y="9475"/>
                  <a:pt x="24863" y="9475"/>
                </a:cubicBezTo>
                <a:cubicBezTo>
                  <a:pt x="25244" y="9475"/>
                  <a:pt x="25647" y="9456"/>
                  <a:pt x="26065" y="9420"/>
                </a:cubicBezTo>
                <a:cubicBezTo>
                  <a:pt x="26273" y="9399"/>
                  <a:pt x="26485" y="9378"/>
                  <a:pt x="26702" y="9352"/>
                </a:cubicBezTo>
                <a:cubicBezTo>
                  <a:pt x="28153" y="9216"/>
                  <a:pt x="29550" y="8805"/>
                  <a:pt x="30929" y="8440"/>
                </a:cubicBezTo>
                <a:cubicBezTo>
                  <a:pt x="31205" y="8363"/>
                  <a:pt x="31481" y="8291"/>
                  <a:pt x="31753" y="8223"/>
                </a:cubicBezTo>
                <a:cubicBezTo>
                  <a:pt x="32054" y="8219"/>
                  <a:pt x="32343" y="8181"/>
                  <a:pt x="32618" y="8121"/>
                </a:cubicBezTo>
                <a:cubicBezTo>
                  <a:pt x="32899" y="8058"/>
                  <a:pt x="33166" y="7973"/>
                  <a:pt x="33421" y="7867"/>
                </a:cubicBezTo>
                <a:cubicBezTo>
                  <a:pt x="33722" y="7705"/>
                  <a:pt x="33998" y="7518"/>
                  <a:pt x="34278" y="7336"/>
                </a:cubicBezTo>
                <a:cubicBezTo>
                  <a:pt x="34681" y="6962"/>
                  <a:pt x="35021" y="6479"/>
                  <a:pt x="35360" y="6012"/>
                </a:cubicBezTo>
                <a:cubicBezTo>
                  <a:pt x="35534" y="5778"/>
                  <a:pt x="35704" y="5549"/>
                  <a:pt x="35887" y="5341"/>
                </a:cubicBezTo>
                <a:cubicBezTo>
                  <a:pt x="36328" y="4744"/>
                  <a:pt x="36909" y="4502"/>
                  <a:pt x="37519" y="4502"/>
                </a:cubicBezTo>
                <a:cubicBezTo>
                  <a:pt x="38656" y="4502"/>
                  <a:pt x="39893" y="5343"/>
                  <a:pt x="40517" y="6296"/>
                </a:cubicBezTo>
                <a:cubicBezTo>
                  <a:pt x="40708" y="6487"/>
                  <a:pt x="40899" y="6665"/>
                  <a:pt x="41107" y="6818"/>
                </a:cubicBezTo>
                <a:cubicBezTo>
                  <a:pt x="41463" y="7081"/>
                  <a:pt x="41854" y="7254"/>
                  <a:pt x="42318" y="7254"/>
                </a:cubicBezTo>
                <a:cubicBezTo>
                  <a:pt x="42385" y="7254"/>
                  <a:pt x="42454" y="7250"/>
                  <a:pt x="42525" y="7243"/>
                </a:cubicBezTo>
                <a:cubicBezTo>
                  <a:pt x="45301" y="6962"/>
                  <a:pt x="47062" y="3720"/>
                  <a:pt x="46324" y="944"/>
                </a:cubicBezTo>
                <a:lnTo>
                  <a:pt x="46324" y="944"/>
                </a:lnTo>
                <a:cubicBezTo>
                  <a:pt x="45581" y="2166"/>
                  <a:pt x="44736" y="3032"/>
                  <a:pt x="43807" y="3465"/>
                </a:cubicBezTo>
                <a:cubicBezTo>
                  <a:pt x="43573" y="3575"/>
                  <a:pt x="43336" y="3656"/>
                  <a:pt x="43089" y="3711"/>
                </a:cubicBezTo>
                <a:cubicBezTo>
                  <a:pt x="42864" y="3827"/>
                  <a:pt x="42642" y="3874"/>
                  <a:pt x="42423" y="3874"/>
                </a:cubicBezTo>
                <a:cubicBezTo>
                  <a:pt x="42271" y="3874"/>
                  <a:pt x="42120" y="3851"/>
                  <a:pt x="41969" y="3813"/>
                </a:cubicBezTo>
                <a:cubicBezTo>
                  <a:pt x="40502" y="3217"/>
                  <a:pt x="38941" y="2588"/>
                  <a:pt x="37442" y="2588"/>
                </a:cubicBezTo>
                <a:cubicBezTo>
                  <a:pt x="36382" y="2588"/>
                  <a:pt x="35352" y="2903"/>
                  <a:pt x="34410" y="3766"/>
                </a:cubicBezTo>
                <a:cubicBezTo>
                  <a:pt x="34206" y="3949"/>
                  <a:pt x="34011" y="4148"/>
                  <a:pt x="33828" y="4356"/>
                </a:cubicBezTo>
                <a:cubicBezTo>
                  <a:pt x="33641" y="4569"/>
                  <a:pt x="33472" y="4789"/>
                  <a:pt x="33314" y="5019"/>
                </a:cubicBezTo>
                <a:cubicBezTo>
                  <a:pt x="33107" y="5159"/>
                  <a:pt x="32894" y="5277"/>
                  <a:pt x="32678" y="5375"/>
                </a:cubicBezTo>
                <a:cubicBezTo>
                  <a:pt x="32119" y="5637"/>
                  <a:pt x="31523" y="5790"/>
                  <a:pt x="30886" y="5790"/>
                </a:cubicBezTo>
                <a:cubicBezTo>
                  <a:pt x="30286" y="5790"/>
                  <a:pt x="29648" y="5654"/>
                  <a:pt x="28968" y="5345"/>
                </a:cubicBezTo>
                <a:cubicBezTo>
                  <a:pt x="28760" y="5269"/>
                  <a:pt x="28557" y="5171"/>
                  <a:pt x="28361" y="5057"/>
                </a:cubicBezTo>
                <a:cubicBezTo>
                  <a:pt x="28166" y="4942"/>
                  <a:pt x="27975" y="4802"/>
                  <a:pt x="27793" y="4649"/>
                </a:cubicBezTo>
                <a:cubicBezTo>
                  <a:pt x="26587" y="3537"/>
                  <a:pt x="26124" y="1869"/>
                  <a:pt x="24978" y="672"/>
                </a:cubicBezTo>
                <a:cubicBezTo>
                  <a:pt x="24771" y="464"/>
                  <a:pt x="24554" y="312"/>
                  <a:pt x="24338" y="205"/>
                </a:cubicBezTo>
                <a:cubicBezTo>
                  <a:pt x="24047" y="64"/>
                  <a:pt x="23747" y="0"/>
                  <a:pt x="2344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8"/>
          <p:cNvSpPr/>
          <p:nvPr/>
        </p:nvSpPr>
        <p:spPr>
          <a:xfrm flipH="1">
            <a:off x="-1363457" y="2515558"/>
            <a:ext cx="8374561" cy="704577"/>
          </a:xfrm>
          <a:custGeom>
            <a:avLst/>
            <a:gdLst/>
            <a:ahLst/>
            <a:cxnLst/>
            <a:rect l="l" t="t" r="r" b="b"/>
            <a:pathLst>
              <a:path w="36787" h="3095" extrusionOk="0">
                <a:moveTo>
                  <a:pt x="26014" y="1"/>
                </a:moveTo>
                <a:cubicBezTo>
                  <a:pt x="24846" y="1"/>
                  <a:pt x="23907" y="807"/>
                  <a:pt x="22942" y="1383"/>
                </a:cubicBezTo>
                <a:cubicBezTo>
                  <a:pt x="22921" y="1392"/>
                  <a:pt x="22904" y="1404"/>
                  <a:pt x="22882" y="1413"/>
                </a:cubicBezTo>
                <a:cubicBezTo>
                  <a:pt x="22479" y="1651"/>
                  <a:pt x="22059" y="1859"/>
                  <a:pt x="21588" y="1973"/>
                </a:cubicBezTo>
                <a:cubicBezTo>
                  <a:pt x="21337" y="2037"/>
                  <a:pt x="21087" y="2088"/>
                  <a:pt x="20837" y="2130"/>
                </a:cubicBezTo>
                <a:cubicBezTo>
                  <a:pt x="20492" y="2182"/>
                  <a:pt x="20144" y="2209"/>
                  <a:pt x="19796" y="2209"/>
                </a:cubicBezTo>
                <a:cubicBezTo>
                  <a:pt x="19260" y="2209"/>
                  <a:pt x="18723" y="2145"/>
                  <a:pt x="18201" y="2011"/>
                </a:cubicBezTo>
                <a:cubicBezTo>
                  <a:pt x="17331" y="1786"/>
                  <a:pt x="16554" y="1328"/>
                  <a:pt x="15731" y="984"/>
                </a:cubicBezTo>
                <a:cubicBezTo>
                  <a:pt x="14487" y="471"/>
                  <a:pt x="13171" y="72"/>
                  <a:pt x="11821" y="29"/>
                </a:cubicBezTo>
                <a:cubicBezTo>
                  <a:pt x="11766" y="28"/>
                  <a:pt x="11710" y="27"/>
                  <a:pt x="11654" y="27"/>
                </a:cubicBezTo>
                <a:cubicBezTo>
                  <a:pt x="11369" y="27"/>
                  <a:pt x="11083" y="45"/>
                  <a:pt x="10803" y="84"/>
                </a:cubicBezTo>
                <a:cubicBezTo>
                  <a:pt x="10264" y="165"/>
                  <a:pt x="9750" y="343"/>
                  <a:pt x="9237" y="513"/>
                </a:cubicBezTo>
                <a:cubicBezTo>
                  <a:pt x="9067" y="573"/>
                  <a:pt x="8897" y="624"/>
                  <a:pt x="8723" y="670"/>
                </a:cubicBezTo>
                <a:cubicBezTo>
                  <a:pt x="7772" y="921"/>
                  <a:pt x="6779" y="1010"/>
                  <a:pt x="5799" y="1022"/>
                </a:cubicBezTo>
                <a:lnTo>
                  <a:pt x="5676" y="1022"/>
                </a:lnTo>
                <a:cubicBezTo>
                  <a:pt x="5631" y="1023"/>
                  <a:pt x="5587" y="1023"/>
                  <a:pt x="5543" y="1023"/>
                </a:cubicBezTo>
                <a:cubicBezTo>
                  <a:pt x="4899" y="1023"/>
                  <a:pt x="4256" y="995"/>
                  <a:pt x="3613" y="963"/>
                </a:cubicBezTo>
                <a:cubicBezTo>
                  <a:pt x="3390" y="952"/>
                  <a:pt x="3163" y="932"/>
                  <a:pt x="2939" y="932"/>
                </a:cubicBezTo>
                <a:cubicBezTo>
                  <a:pt x="2903" y="932"/>
                  <a:pt x="2868" y="932"/>
                  <a:pt x="2832" y="933"/>
                </a:cubicBezTo>
                <a:cubicBezTo>
                  <a:pt x="2569" y="942"/>
                  <a:pt x="2305" y="993"/>
                  <a:pt x="2051" y="1044"/>
                </a:cubicBezTo>
                <a:cubicBezTo>
                  <a:pt x="1711" y="1107"/>
                  <a:pt x="1372" y="1184"/>
                  <a:pt x="1036" y="1273"/>
                </a:cubicBezTo>
                <a:cubicBezTo>
                  <a:pt x="879" y="1315"/>
                  <a:pt x="718" y="1362"/>
                  <a:pt x="561" y="1404"/>
                </a:cubicBezTo>
                <a:cubicBezTo>
                  <a:pt x="408" y="1447"/>
                  <a:pt x="238" y="1464"/>
                  <a:pt x="94" y="1536"/>
                </a:cubicBezTo>
                <a:cubicBezTo>
                  <a:pt x="86" y="1540"/>
                  <a:pt x="77" y="1545"/>
                  <a:pt x="69" y="1553"/>
                </a:cubicBezTo>
                <a:cubicBezTo>
                  <a:pt x="1" y="1634"/>
                  <a:pt x="480" y="1659"/>
                  <a:pt x="514" y="1663"/>
                </a:cubicBezTo>
                <a:cubicBezTo>
                  <a:pt x="524" y="1664"/>
                  <a:pt x="534" y="1664"/>
                  <a:pt x="543" y="1664"/>
                </a:cubicBezTo>
                <a:cubicBezTo>
                  <a:pt x="740" y="1664"/>
                  <a:pt x="927" y="1623"/>
                  <a:pt x="1121" y="1574"/>
                </a:cubicBezTo>
                <a:cubicBezTo>
                  <a:pt x="1431" y="1498"/>
                  <a:pt x="1741" y="1430"/>
                  <a:pt x="2055" y="1371"/>
                </a:cubicBezTo>
                <a:cubicBezTo>
                  <a:pt x="2221" y="1341"/>
                  <a:pt x="2386" y="1303"/>
                  <a:pt x="2556" y="1281"/>
                </a:cubicBezTo>
                <a:cubicBezTo>
                  <a:pt x="2624" y="1272"/>
                  <a:pt x="2692" y="1269"/>
                  <a:pt x="2761" y="1269"/>
                </a:cubicBezTo>
                <a:cubicBezTo>
                  <a:pt x="2856" y="1269"/>
                  <a:pt x="2950" y="1276"/>
                  <a:pt x="3044" y="1286"/>
                </a:cubicBezTo>
                <a:cubicBezTo>
                  <a:pt x="3409" y="1320"/>
                  <a:pt x="3778" y="1349"/>
                  <a:pt x="4143" y="1379"/>
                </a:cubicBezTo>
                <a:cubicBezTo>
                  <a:pt x="4721" y="1419"/>
                  <a:pt x="5301" y="1444"/>
                  <a:pt x="5880" y="1444"/>
                </a:cubicBezTo>
                <a:cubicBezTo>
                  <a:pt x="6033" y="1444"/>
                  <a:pt x="6185" y="1442"/>
                  <a:pt x="6338" y="1438"/>
                </a:cubicBezTo>
                <a:cubicBezTo>
                  <a:pt x="7076" y="1417"/>
                  <a:pt x="7806" y="1345"/>
                  <a:pt x="8528" y="1201"/>
                </a:cubicBezTo>
                <a:cubicBezTo>
                  <a:pt x="8948" y="1116"/>
                  <a:pt x="9355" y="989"/>
                  <a:pt x="9780" y="921"/>
                </a:cubicBezTo>
                <a:cubicBezTo>
                  <a:pt x="10052" y="880"/>
                  <a:pt x="10331" y="865"/>
                  <a:pt x="10608" y="865"/>
                </a:cubicBezTo>
                <a:cubicBezTo>
                  <a:pt x="10738" y="865"/>
                  <a:pt x="10867" y="869"/>
                  <a:pt x="10994" y="874"/>
                </a:cubicBezTo>
                <a:cubicBezTo>
                  <a:pt x="12844" y="950"/>
                  <a:pt x="14517" y="1977"/>
                  <a:pt x="16236" y="2563"/>
                </a:cubicBezTo>
                <a:cubicBezTo>
                  <a:pt x="16299" y="2589"/>
                  <a:pt x="16363" y="2610"/>
                  <a:pt x="16431" y="2631"/>
                </a:cubicBezTo>
                <a:cubicBezTo>
                  <a:pt x="16630" y="2703"/>
                  <a:pt x="16830" y="2771"/>
                  <a:pt x="17034" y="2826"/>
                </a:cubicBezTo>
                <a:cubicBezTo>
                  <a:pt x="17705" y="3013"/>
                  <a:pt x="18380" y="3094"/>
                  <a:pt x="19054" y="3094"/>
                </a:cubicBezTo>
                <a:cubicBezTo>
                  <a:pt x="19594" y="3094"/>
                  <a:pt x="20133" y="3042"/>
                  <a:pt x="20671" y="2949"/>
                </a:cubicBezTo>
                <a:cubicBezTo>
                  <a:pt x="20938" y="2903"/>
                  <a:pt x="21206" y="2848"/>
                  <a:pt x="21473" y="2784"/>
                </a:cubicBezTo>
                <a:cubicBezTo>
                  <a:pt x="22114" y="2623"/>
                  <a:pt x="22691" y="2359"/>
                  <a:pt x="23239" y="2037"/>
                </a:cubicBezTo>
                <a:cubicBezTo>
                  <a:pt x="23379" y="1956"/>
                  <a:pt x="23515" y="1871"/>
                  <a:pt x="23651" y="1782"/>
                </a:cubicBezTo>
                <a:cubicBezTo>
                  <a:pt x="24256" y="1362"/>
                  <a:pt x="24999" y="1032"/>
                  <a:pt x="25736" y="1032"/>
                </a:cubicBezTo>
                <a:cubicBezTo>
                  <a:pt x="26027" y="1032"/>
                  <a:pt x="26316" y="1083"/>
                  <a:pt x="26596" y="1201"/>
                </a:cubicBezTo>
                <a:cubicBezTo>
                  <a:pt x="27212" y="1460"/>
                  <a:pt x="27853" y="1689"/>
                  <a:pt x="28485" y="1910"/>
                </a:cubicBezTo>
                <a:cubicBezTo>
                  <a:pt x="29130" y="2139"/>
                  <a:pt x="29801" y="2326"/>
                  <a:pt x="30488" y="2376"/>
                </a:cubicBezTo>
                <a:cubicBezTo>
                  <a:pt x="30661" y="2388"/>
                  <a:pt x="30834" y="2394"/>
                  <a:pt x="31007" y="2394"/>
                </a:cubicBezTo>
                <a:cubicBezTo>
                  <a:pt x="31581" y="2394"/>
                  <a:pt x="32153" y="2334"/>
                  <a:pt x="32721" y="2249"/>
                </a:cubicBezTo>
                <a:cubicBezTo>
                  <a:pt x="33438" y="2135"/>
                  <a:pt x="34164" y="2003"/>
                  <a:pt x="34864" y="1803"/>
                </a:cubicBezTo>
                <a:cubicBezTo>
                  <a:pt x="35170" y="1719"/>
                  <a:pt x="35471" y="1621"/>
                  <a:pt x="35768" y="1511"/>
                </a:cubicBezTo>
                <a:cubicBezTo>
                  <a:pt x="35913" y="1460"/>
                  <a:pt x="36053" y="1404"/>
                  <a:pt x="36197" y="1349"/>
                </a:cubicBezTo>
                <a:cubicBezTo>
                  <a:pt x="36320" y="1298"/>
                  <a:pt x="36498" y="1256"/>
                  <a:pt x="36596" y="1167"/>
                </a:cubicBezTo>
                <a:cubicBezTo>
                  <a:pt x="36787" y="997"/>
                  <a:pt x="36643" y="708"/>
                  <a:pt x="36490" y="573"/>
                </a:cubicBezTo>
                <a:cubicBezTo>
                  <a:pt x="36392" y="483"/>
                  <a:pt x="36273" y="416"/>
                  <a:pt x="36176" y="382"/>
                </a:cubicBezTo>
                <a:cubicBezTo>
                  <a:pt x="35792" y="240"/>
                  <a:pt x="35368" y="179"/>
                  <a:pt x="34951" y="179"/>
                </a:cubicBezTo>
                <a:cubicBezTo>
                  <a:pt x="34783" y="179"/>
                  <a:pt x="34615" y="189"/>
                  <a:pt x="34453" y="208"/>
                </a:cubicBezTo>
                <a:cubicBezTo>
                  <a:pt x="34007" y="263"/>
                  <a:pt x="33595" y="411"/>
                  <a:pt x="33167" y="513"/>
                </a:cubicBezTo>
                <a:cubicBezTo>
                  <a:pt x="32789" y="607"/>
                  <a:pt x="32411" y="683"/>
                  <a:pt x="32029" y="742"/>
                </a:cubicBezTo>
                <a:cubicBezTo>
                  <a:pt x="31783" y="781"/>
                  <a:pt x="31537" y="810"/>
                  <a:pt x="31286" y="836"/>
                </a:cubicBezTo>
                <a:cubicBezTo>
                  <a:pt x="31066" y="869"/>
                  <a:pt x="30850" y="884"/>
                  <a:pt x="30636" y="884"/>
                </a:cubicBezTo>
                <a:cubicBezTo>
                  <a:pt x="29138" y="884"/>
                  <a:pt x="27772" y="157"/>
                  <a:pt x="26257" y="12"/>
                </a:cubicBezTo>
                <a:cubicBezTo>
                  <a:pt x="26175" y="4"/>
                  <a:pt x="26094" y="1"/>
                  <a:pt x="26014" y="1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8"/>
          <p:cNvSpPr/>
          <p:nvPr/>
        </p:nvSpPr>
        <p:spPr>
          <a:xfrm flipH="1">
            <a:off x="-1841746" y="735717"/>
            <a:ext cx="8374561" cy="756709"/>
          </a:xfrm>
          <a:custGeom>
            <a:avLst/>
            <a:gdLst/>
            <a:ahLst/>
            <a:cxnLst/>
            <a:rect l="l" t="t" r="r" b="b"/>
            <a:pathLst>
              <a:path w="36787" h="3324" extrusionOk="0">
                <a:moveTo>
                  <a:pt x="17501" y="0"/>
                </a:moveTo>
                <a:cubicBezTo>
                  <a:pt x="17059" y="0"/>
                  <a:pt x="16617" y="33"/>
                  <a:pt x="16176" y="94"/>
                </a:cubicBezTo>
                <a:cubicBezTo>
                  <a:pt x="15905" y="132"/>
                  <a:pt x="15633" y="178"/>
                  <a:pt x="15365" y="234"/>
                </a:cubicBezTo>
                <a:cubicBezTo>
                  <a:pt x="14720" y="374"/>
                  <a:pt x="14139" y="616"/>
                  <a:pt x="13574" y="921"/>
                </a:cubicBezTo>
                <a:cubicBezTo>
                  <a:pt x="13434" y="998"/>
                  <a:pt x="13298" y="1078"/>
                  <a:pt x="13158" y="1159"/>
                </a:cubicBezTo>
                <a:cubicBezTo>
                  <a:pt x="12563" y="1543"/>
                  <a:pt x="11841" y="1842"/>
                  <a:pt x="11129" y="1842"/>
                </a:cubicBezTo>
                <a:cubicBezTo>
                  <a:pt x="10810" y="1842"/>
                  <a:pt x="10494" y="1782"/>
                  <a:pt x="10192" y="1643"/>
                </a:cubicBezTo>
                <a:cubicBezTo>
                  <a:pt x="9589" y="1363"/>
                  <a:pt x="8952" y="1112"/>
                  <a:pt x="8332" y="870"/>
                </a:cubicBezTo>
                <a:cubicBezTo>
                  <a:pt x="7692" y="620"/>
                  <a:pt x="7029" y="408"/>
                  <a:pt x="6342" y="340"/>
                </a:cubicBezTo>
                <a:cubicBezTo>
                  <a:pt x="6066" y="311"/>
                  <a:pt x="5788" y="299"/>
                  <a:pt x="5511" y="299"/>
                </a:cubicBezTo>
                <a:cubicBezTo>
                  <a:pt x="5042" y="299"/>
                  <a:pt x="4573" y="335"/>
                  <a:pt x="4109" y="391"/>
                </a:cubicBezTo>
                <a:cubicBezTo>
                  <a:pt x="3384" y="476"/>
                  <a:pt x="2658" y="586"/>
                  <a:pt x="1949" y="760"/>
                </a:cubicBezTo>
                <a:cubicBezTo>
                  <a:pt x="1643" y="836"/>
                  <a:pt x="1338" y="925"/>
                  <a:pt x="1036" y="1023"/>
                </a:cubicBezTo>
                <a:cubicBezTo>
                  <a:pt x="892" y="1070"/>
                  <a:pt x="748" y="1121"/>
                  <a:pt x="603" y="1172"/>
                </a:cubicBezTo>
                <a:cubicBezTo>
                  <a:pt x="480" y="1218"/>
                  <a:pt x="298" y="1257"/>
                  <a:pt x="196" y="1341"/>
                </a:cubicBezTo>
                <a:cubicBezTo>
                  <a:pt x="1" y="1507"/>
                  <a:pt x="132" y="1796"/>
                  <a:pt x="285" y="1936"/>
                </a:cubicBezTo>
                <a:cubicBezTo>
                  <a:pt x="378" y="2029"/>
                  <a:pt x="493" y="2101"/>
                  <a:pt x="591" y="2139"/>
                </a:cubicBezTo>
                <a:cubicBezTo>
                  <a:pt x="1013" y="2310"/>
                  <a:pt x="1487" y="2383"/>
                  <a:pt x="1947" y="2383"/>
                </a:cubicBezTo>
                <a:cubicBezTo>
                  <a:pt x="2069" y="2383"/>
                  <a:pt x="2191" y="2378"/>
                  <a:pt x="2310" y="2369"/>
                </a:cubicBezTo>
                <a:cubicBezTo>
                  <a:pt x="2755" y="2330"/>
                  <a:pt x="3171" y="2195"/>
                  <a:pt x="3604" y="2105"/>
                </a:cubicBezTo>
                <a:cubicBezTo>
                  <a:pt x="3982" y="2029"/>
                  <a:pt x="4364" y="1965"/>
                  <a:pt x="4746" y="1919"/>
                </a:cubicBezTo>
                <a:cubicBezTo>
                  <a:pt x="4996" y="1889"/>
                  <a:pt x="5247" y="1868"/>
                  <a:pt x="5493" y="1851"/>
                </a:cubicBezTo>
                <a:cubicBezTo>
                  <a:pt x="5662" y="1831"/>
                  <a:pt x="5828" y="1822"/>
                  <a:pt x="5993" y="1822"/>
                </a:cubicBezTo>
                <a:cubicBezTo>
                  <a:pt x="7555" y="1822"/>
                  <a:pt x="8930" y="2640"/>
                  <a:pt x="10493" y="2844"/>
                </a:cubicBezTo>
                <a:cubicBezTo>
                  <a:pt x="10604" y="2858"/>
                  <a:pt x="10712" y="2865"/>
                  <a:pt x="10820" y="2865"/>
                </a:cubicBezTo>
                <a:cubicBezTo>
                  <a:pt x="11949" y="2865"/>
                  <a:pt x="12893" y="2114"/>
                  <a:pt x="13854" y="1583"/>
                </a:cubicBezTo>
                <a:cubicBezTo>
                  <a:pt x="13871" y="1575"/>
                  <a:pt x="13893" y="1566"/>
                  <a:pt x="13910" y="1554"/>
                </a:cubicBezTo>
                <a:cubicBezTo>
                  <a:pt x="14321" y="1333"/>
                  <a:pt x="14750" y="1138"/>
                  <a:pt x="15225" y="1036"/>
                </a:cubicBezTo>
                <a:cubicBezTo>
                  <a:pt x="15476" y="985"/>
                  <a:pt x="15730" y="938"/>
                  <a:pt x="15981" y="908"/>
                </a:cubicBezTo>
                <a:cubicBezTo>
                  <a:pt x="16251" y="877"/>
                  <a:pt x="16523" y="861"/>
                  <a:pt x="16794" y="861"/>
                </a:cubicBezTo>
                <a:cubicBezTo>
                  <a:pt x="17408" y="861"/>
                  <a:pt x="18021" y="943"/>
                  <a:pt x="18612" y="1116"/>
                </a:cubicBezTo>
                <a:cubicBezTo>
                  <a:pt x="19474" y="1367"/>
                  <a:pt x="20234" y="1855"/>
                  <a:pt x="21049" y="2224"/>
                </a:cubicBezTo>
                <a:cubicBezTo>
                  <a:pt x="22271" y="2780"/>
                  <a:pt x="23574" y="3226"/>
                  <a:pt x="24920" y="3311"/>
                </a:cubicBezTo>
                <a:cubicBezTo>
                  <a:pt x="25052" y="3319"/>
                  <a:pt x="25186" y="3323"/>
                  <a:pt x="25319" y="3323"/>
                </a:cubicBezTo>
                <a:cubicBezTo>
                  <a:pt x="25527" y="3323"/>
                  <a:pt x="25734" y="3313"/>
                  <a:pt x="25938" y="3290"/>
                </a:cubicBezTo>
                <a:cubicBezTo>
                  <a:pt x="26482" y="3230"/>
                  <a:pt x="27004" y="3069"/>
                  <a:pt x="27521" y="2912"/>
                </a:cubicBezTo>
                <a:cubicBezTo>
                  <a:pt x="27691" y="2861"/>
                  <a:pt x="27865" y="2818"/>
                  <a:pt x="28039" y="2776"/>
                </a:cubicBezTo>
                <a:cubicBezTo>
                  <a:pt x="28888" y="2581"/>
                  <a:pt x="29764" y="2518"/>
                  <a:pt x="30636" y="2518"/>
                </a:cubicBezTo>
                <a:cubicBezTo>
                  <a:pt x="30750" y="2518"/>
                  <a:pt x="30863" y="2519"/>
                  <a:pt x="30976" y="2521"/>
                </a:cubicBezTo>
                <a:cubicBezTo>
                  <a:pt x="31015" y="2526"/>
                  <a:pt x="31053" y="2526"/>
                  <a:pt x="31095" y="2526"/>
                </a:cubicBezTo>
                <a:cubicBezTo>
                  <a:pt x="31783" y="2543"/>
                  <a:pt x="32470" y="2598"/>
                  <a:pt x="33158" y="2653"/>
                </a:cubicBezTo>
                <a:cubicBezTo>
                  <a:pt x="33413" y="2674"/>
                  <a:pt x="33676" y="2708"/>
                  <a:pt x="33935" y="2712"/>
                </a:cubicBezTo>
                <a:cubicBezTo>
                  <a:pt x="34198" y="2712"/>
                  <a:pt x="34461" y="2670"/>
                  <a:pt x="34720" y="2627"/>
                </a:cubicBezTo>
                <a:cubicBezTo>
                  <a:pt x="35064" y="2572"/>
                  <a:pt x="35403" y="2509"/>
                  <a:pt x="35739" y="2432"/>
                </a:cubicBezTo>
                <a:cubicBezTo>
                  <a:pt x="35900" y="2394"/>
                  <a:pt x="36061" y="2356"/>
                  <a:pt x="36222" y="2318"/>
                </a:cubicBezTo>
                <a:cubicBezTo>
                  <a:pt x="36375" y="2279"/>
                  <a:pt x="36545" y="2271"/>
                  <a:pt x="36689" y="2203"/>
                </a:cubicBezTo>
                <a:cubicBezTo>
                  <a:pt x="36702" y="2199"/>
                  <a:pt x="36711" y="2190"/>
                  <a:pt x="36719" y="2182"/>
                </a:cubicBezTo>
                <a:cubicBezTo>
                  <a:pt x="36787" y="2105"/>
                  <a:pt x="36307" y="2063"/>
                  <a:pt x="36278" y="2063"/>
                </a:cubicBezTo>
                <a:cubicBezTo>
                  <a:pt x="36242" y="2060"/>
                  <a:pt x="36207" y="2059"/>
                  <a:pt x="36173" y="2059"/>
                </a:cubicBezTo>
                <a:cubicBezTo>
                  <a:pt x="36000" y="2059"/>
                  <a:pt x="35836" y="2091"/>
                  <a:pt x="35666" y="2127"/>
                </a:cubicBezTo>
                <a:cubicBezTo>
                  <a:pt x="35357" y="2195"/>
                  <a:pt x="35043" y="2254"/>
                  <a:pt x="34728" y="2301"/>
                </a:cubicBezTo>
                <a:cubicBezTo>
                  <a:pt x="34559" y="2322"/>
                  <a:pt x="34393" y="2356"/>
                  <a:pt x="34223" y="2373"/>
                </a:cubicBezTo>
                <a:cubicBezTo>
                  <a:pt x="34177" y="2378"/>
                  <a:pt x="34131" y="2380"/>
                  <a:pt x="34084" y="2380"/>
                </a:cubicBezTo>
                <a:cubicBezTo>
                  <a:pt x="33968" y="2380"/>
                  <a:pt x="33850" y="2367"/>
                  <a:pt x="33735" y="2352"/>
                </a:cubicBezTo>
                <a:cubicBezTo>
                  <a:pt x="33370" y="2305"/>
                  <a:pt x="33005" y="2262"/>
                  <a:pt x="32640" y="2224"/>
                </a:cubicBezTo>
                <a:cubicBezTo>
                  <a:pt x="31910" y="2148"/>
                  <a:pt x="31180" y="2093"/>
                  <a:pt x="30446" y="2088"/>
                </a:cubicBezTo>
                <a:cubicBezTo>
                  <a:pt x="30415" y="2088"/>
                  <a:pt x="30385" y="2088"/>
                  <a:pt x="30355" y="2088"/>
                </a:cubicBezTo>
                <a:cubicBezTo>
                  <a:pt x="29651" y="2088"/>
                  <a:pt x="28947" y="2136"/>
                  <a:pt x="28251" y="2250"/>
                </a:cubicBezTo>
                <a:cubicBezTo>
                  <a:pt x="27827" y="2322"/>
                  <a:pt x="27415" y="2436"/>
                  <a:pt x="26991" y="2487"/>
                </a:cubicBezTo>
                <a:cubicBezTo>
                  <a:pt x="26791" y="2511"/>
                  <a:pt x="26588" y="2520"/>
                  <a:pt x="26384" y="2520"/>
                </a:cubicBezTo>
                <a:cubicBezTo>
                  <a:pt x="26180" y="2520"/>
                  <a:pt x="25976" y="2511"/>
                  <a:pt x="25777" y="2496"/>
                </a:cubicBezTo>
                <a:cubicBezTo>
                  <a:pt x="23926" y="2356"/>
                  <a:pt x="22292" y="1273"/>
                  <a:pt x="20595" y="628"/>
                </a:cubicBezTo>
                <a:cubicBezTo>
                  <a:pt x="20531" y="603"/>
                  <a:pt x="20467" y="582"/>
                  <a:pt x="20404" y="556"/>
                </a:cubicBezTo>
                <a:cubicBezTo>
                  <a:pt x="20204" y="476"/>
                  <a:pt x="20005" y="403"/>
                  <a:pt x="19805" y="340"/>
                </a:cubicBezTo>
                <a:cubicBezTo>
                  <a:pt x="19043" y="102"/>
                  <a:pt x="18273" y="0"/>
                  <a:pt x="17501" y="0"/>
                </a:cubicBezTo>
                <a:close/>
              </a:path>
            </a:pathLst>
          </a:custGeom>
          <a:solidFill>
            <a:srgbClr val="73E7D7">
              <a:alpha val="27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Google Shape;675;p8"/>
          <p:cNvSpPr/>
          <p:nvPr/>
        </p:nvSpPr>
        <p:spPr>
          <a:xfrm flipH="1">
            <a:off x="14645" y="3075425"/>
            <a:ext cx="9320057" cy="1792361"/>
          </a:xfrm>
          <a:custGeom>
            <a:avLst/>
            <a:gdLst/>
            <a:ahLst/>
            <a:cxnLst/>
            <a:rect l="l" t="t" r="r" b="b"/>
            <a:pathLst>
              <a:path w="43107" h="8757" extrusionOk="0">
                <a:moveTo>
                  <a:pt x="40043" y="0"/>
                </a:moveTo>
                <a:cubicBezTo>
                  <a:pt x="38555" y="0"/>
                  <a:pt x="36588" y="269"/>
                  <a:pt x="34482" y="1291"/>
                </a:cubicBezTo>
                <a:cubicBezTo>
                  <a:pt x="30728" y="3112"/>
                  <a:pt x="29891" y="4545"/>
                  <a:pt x="26097" y="4545"/>
                </a:cubicBezTo>
                <a:cubicBezTo>
                  <a:pt x="25399" y="4545"/>
                  <a:pt x="24601" y="4497"/>
                  <a:pt x="23667" y="4393"/>
                </a:cubicBezTo>
                <a:cubicBezTo>
                  <a:pt x="20560" y="4050"/>
                  <a:pt x="14643" y="3964"/>
                  <a:pt x="9503" y="3964"/>
                </a:cubicBezTo>
                <a:cubicBezTo>
                  <a:pt x="4363" y="3964"/>
                  <a:pt x="0" y="4050"/>
                  <a:pt x="0" y="4050"/>
                </a:cubicBezTo>
                <a:lnTo>
                  <a:pt x="336" y="8757"/>
                </a:lnTo>
                <a:lnTo>
                  <a:pt x="43106" y="5722"/>
                </a:lnTo>
                <a:lnTo>
                  <a:pt x="42754" y="331"/>
                </a:lnTo>
                <a:cubicBezTo>
                  <a:pt x="42754" y="331"/>
                  <a:pt x="41694" y="0"/>
                  <a:pt x="40043" y="0"/>
                </a:cubicBezTo>
                <a:close/>
              </a:path>
            </a:pathLst>
          </a:custGeom>
          <a:solidFill>
            <a:srgbClr val="A3C886">
              <a:alpha val="4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8"/>
          <p:cNvSpPr/>
          <p:nvPr/>
        </p:nvSpPr>
        <p:spPr>
          <a:xfrm flipH="1">
            <a:off x="-925238" y="3106475"/>
            <a:ext cx="10914908" cy="288247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8"/>
          <p:cNvSpPr/>
          <p:nvPr/>
        </p:nvSpPr>
        <p:spPr>
          <a:xfrm rot="290711" flipH="1">
            <a:off x="-918907" y="3536377"/>
            <a:ext cx="10914849" cy="2515237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8"/>
          <p:cNvSpPr/>
          <p:nvPr/>
        </p:nvSpPr>
        <p:spPr>
          <a:xfrm rot="-35273" flipH="1">
            <a:off x="-883145" y="3692713"/>
            <a:ext cx="10914816" cy="2515230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8"/>
          <p:cNvSpPr/>
          <p:nvPr/>
        </p:nvSpPr>
        <p:spPr>
          <a:xfrm rot="-388063" flipH="1">
            <a:off x="-1005634" y="3992870"/>
            <a:ext cx="10914783" cy="2515222"/>
          </a:xfrm>
          <a:custGeom>
            <a:avLst/>
            <a:gdLst/>
            <a:ahLst/>
            <a:cxnLst/>
            <a:rect l="l" t="t" r="r" b="b"/>
            <a:pathLst>
              <a:path w="53328" h="12289" extrusionOk="0">
                <a:moveTo>
                  <a:pt x="51250" y="0"/>
                </a:moveTo>
                <a:cubicBezTo>
                  <a:pt x="48878" y="0"/>
                  <a:pt x="44183" y="209"/>
                  <a:pt x="41256" y="1720"/>
                </a:cubicBezTo>
                <a:cubicBezTo>
                  <a:pt x="38209" y="3299"/>
                  <a:pt x="33981" y="4054"/>
                  <a:pt x="30127" y="4339"/>
                </a:cubicBezTo>
                <a:cubicBezTo>
                  <a:pt x="25948" y="4650"/>
                  <a:pt x="21473" y="4992"/>
                  <a:pt x="16917" y="4992"/>
                </a:cubicBezTo>
                <a:cubicBezTo>
                  <a:pt x="15064" y="4992"/>
                  <a:pt x="13198" y="4936"/>
                  <a:pt x="11333" y="4797"/>
                </a:cubicBezTo>
                <a:cubicBezTo>
                  <a:pt x="10854" y="4761"/>
                  <a:pt x="10351" y="4745"/>
                  <a:pt x="9834" y="4745"/>
                </a:cubicBezTo>
                <a:cubicBezTo>
                  <a:pt x="5419" y="4745"/>
                  <a:pt x="0" y="5922"/>
                  <a:pt x="0" y="5922"/>
                </a:cubicBezTo>
                <a:lnTo>
                  <a:pt x="450" y="12288"/>
                </a:lnTo>
                <a:lnTo>
                  <a:pt x="53327" y="8536"/>
                </a:lnTo>
                <a:lnTo>
                  <a:pt x="52724" y="31"/>
                </a:lnTo>
                <a:cubicBezTo>
                  <a:pt x="52724" y="31"/>
                  <a:pt x="52157" y="0"/>
                  <a:pt x="51250" y="0"/>
                </a:cubicBezTo>
                <a:close/>
              </a:path>
            </a:pathLst>
          </a:custGeom>
          <a:noFill/>
          <a:ln w="19050" cap="flat" cmpd="sng">
            <a:solidFill>
              <a:srgbClr val="92A3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80" name="Google Shape;680;p8"/>
          <p:cNvGrpSpPr/>
          <p:nvPr/>
        </p:nvGrpSpPr>
        <p:grpSpPr>
          <a:xfrm flipH="1">
            <a:off x="7526261" y="3737289"/>
            <a:ext cx="3448998" cy="1547010"/>
            <a:chOff x="-961186" y="3737289"/>
            <a:chExt cx="3448998" cy="1547010"/>
          </a:xfrm>
        </p:grpSpPr>
        <p:grpSp>
          <p:nvGrpSpPr>
            <p:cNvPr id="681" name="Google Shape;681;p8"/>
            <p:cNvGrpSpPr/>
            <p:nvPr/>
          </p:nvGrpSpPr>
          <p:grpSpPr>
            <a:xfrm>
              <a:off x="-961186" y="3737289"/>
              <a:ext cx="3448998" cy="1547010"/>
              <a:chOff x="-961186" y="3737289"/>
              <a:chExt cx="3448998" cy="1547010"/>
            </a:xfrm>
          </p:grpSpPr>
          <p:sp>
            <p:nvSpPr>
              <p:cNvPr id="682" name="Google Shape;682;p8"/>
              <p:cNvSpPr/>
              <p:nvPr/>
            </p:nvSpPr>
            <p:spPr>
              <a:xfrm>
                <a:off x="-329700" y="4288550"/>
                <a:ext cx="1185900" cy="756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683" name="Google Shape;683;p8"/>
              <p:cNvGrpSpPr/>
              <p:nvPr/>
            </p:nvGrpSpPr>
            <p:grpSpPr>
              <a:xfrm>
                <a:off x="-961186" y="3737289"/>
                <a:ext cx="3448998" cy="1547010"/>
                <a:chOff x="-866058" y="3754464"/>
                <a:chExt cx="3448998" cy="1547010"/>
              </a:xfrm>
            </p:grpSpPr>
            <p:sp>
              <p:nvSpPr>
                <p:cNvPr id="684" name="Google Shape;684;p8"/>
                <p:cNvSpPr/>
                <p:nvPr/>
              </p:nvSpPr>
              <p:spPr>
                <a:xfrm>
                  <a:off x="-144531" y="4726788"/>
                  <a:ext cx="982088" cy="20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922" extrusionOk="0">
                      <a:moveTo>
                        <a:pt x="1973" y="1"/>
                      </a:moveTo>
                      <a:cubicBezTo>
                        <a:pt x="1951" y="1"/>
                        <a:pt x="1929" y="1"/>
                        <a:pt x="1907" y="2"/>
                      </a:cubicBezTo>
                      <a:cubicBezTo>
                        <a:pt x="1775" y="10"/>
                        <a:pt x="1648" y="27"/>
                        <a:pt x="1537" y="53"/>
                      </a:cubicBezTo>
                      <a:cubicBezTo>
                        <a:pt x="1317" y="108"/>
                        <a:pt x="1160" y="184"/>
                        <a:pt x="1109" y="218"/>
                      </a:cubicBezTo>
                      <a:cubicBezTo>
                        <a:pt x="1096" y="227"/>
                        <a:pt x="1088" y="231"/>
                        <a:pt x="1075" y="240"/>
                      </a:cubicBezTo>
                      <a:cubicBezTo>
                        <a:pt x="973" y="193"/>
                        <a:pt x="850" y="163"/>
                        <a:pt x="723" y="163"/>
                      </a:cubicBezTo>
                      <a:cubicBezTo>
                        <a:pt x="715" y="163"/>
                        <a:pt x="707" y="163"/>
                        <a:pt x="700" y="163"/>
                      </a:cubicBezTo>
                      <a:cubicBezTo>
                        <a:pt x="542" y="163"/>
                        <a:pt x="390" y="204"/>
                        <a:pt x="273" y="252"/>
                      </a:cubicBezTo>
                      <a:cubicBezTo>
                        <a:pt x="150" y="307"/>
                        <a:pt x="69" y="363"/>
                        <a:pt x="43" y="384"/>
                      </a:cubicBezTo>
                      <a:cubicBezTo>
                        <a:pt x="1" y="418"/>
                        <a:pt x="1" y="431"/>
                        <a:pt x="9" y="439"/>
                      </a:cubicBezTo>
                      <a:cubicBezTo>
                        <a:pt x="11" y="442"/>
                        <a:pt x="13" y="444"/>
                        <a:pt x="18" y="444"/>
                      </a:cubicBezTo>
                      <a:cubicBezTo>
                        <a:pt x="26" y="444"/>
                        <a:pt x="40" y="439"/>
                        <a:pt x="69" y="426"/>
                      </a:cubicBezTo>
                      <a:cubicBezTo>
                        <a:pt x="103" y="414"/>
                        <a:pt x="184" y="367"/>
                        <a:pt x="302" y="324"/>
                      </a:cubicBezTo>
                      <a:cubicBezTo>
                        <a:pt x="411" y="280"/>
                        <a:pt x="554" y="243"/>
                        <a:pt x="699" y="243"/>
                      </a:cubicBezTo>
                      <a:cubicBezTo>
                        <a:pt x="707" y="243"/>
                        <a:pt x="715" y="244"/>
                        <a:pt x="723" y="244"/>
                      </a:cubicBezTo>
                      <a:cubicBezTo>
                        <a:pt x="875" y="244"/>
                        <a:pt x="1028" y="290"/>
                        <a:pt x="1130" y="354"/>
                      </a:cubicBezTo>
                      <a:cubicBezTo>
                        <a:pt x="1236" y="414"/>
                        <a:pt x="1300" y="481"/>
                        <a:pt x="1325" y="507"/>
                      </a:cubicBezTo>
                      <a:cubicBezTo>
                        <a:pt x="1350" y="532"/>
                        <a:pt x="1364" y="539"/>
                        <a:pt x="1373" y="539"/>
                      </a:cubicBezTo>
                      <a:cubicBezTo>
                        <a:pt x="1376" y="539"/>
                        <a:pt x="1378" y="538"/>
                        <a:pt x="1380" y="537"/>
                      </a:cubicBezTo>
                      <a:cubicBezTo>
                        <a:pt x="1389" y="532"/>
                        <a:pt x="1393" y="520"/>
                        <a:pt x="1363" y="473"/>
                      </a:cubicBezTo>
                      <a:cubicBezTo>
                        <a:pt x="1346" y="443"/>
                        <a:pt x="1283" y="358"/>
                        <a:pt x="1168" y="286"/>
                      </a:cubicBezTo>
                      <a:cubicBezTo>
                        <a:pt x="1155" y="282"/>
                        <a:pt x="1143" y="274"/>
                        <a:pt x="1130" y="265"/>
                      </a:cubicBezTo>
                      <a:lnTo>
                        <a:pt x="1134" y="265"/>
                      </a:lnTo>
                      <a:cubicBezTo>
                        <a:pt x="1189" y="240"/>
                        <a:pt x="1342" y="172"/>
                        <a:pt x="1554" y="125"/>
                      </a:cubicBezTo>
                      <a:cubicBezTo>
                        <a:pt x="1661" y="104"/>
                        <a:pt x="1784" y="87"/>
                        <a:pt x="1911" y="83"/>
                      </a:cubicBezTo>
                      <a:cubicBezTo>
                        <a:pt x="1928" y="82"/>
                        <a:pt x="1945" y="82"/>
                        <a:pt x="1962" y="82"/>
                      </a:cubicBezTo>
                      <a:cubicBezTo>
                        <a:pt x="2077" y="82"/>
                        <a:pt x="2192" y="94"/>
                        <a:pt x="2310" y="112"/>
                      </a:cubicBezTo>
                      <a:cubicBezTo>
                        <a:pt x="2442" y="138"/>
                        <a:pt x="2573" y="176"/>
                        <a:pt x="2692" y="227"/>
                      </a:cubicBezTo>
                      <a:cubicBezTo>
                        <a:pt x="2811" y="274"/>
                        <a:pt x="2917" y="333"/>
                        <a:pt x="3006" y="392"/>
                      </a:cubicBezTo>
                      <a:cubicBezTo>
                        <a:pt x="3193" y="511"/>
                        <a:pt x="3307" y="630"/>
                        <a:pt x="3354" y="668"/>
                      </a:cubicBezTo>
                      <a:cubicBezTo>
                        <a:pt x="3239" y="677"/>
                        <a:pt x="3129" y="698"/>
                        <a:pt x="3040" y="723"/>
                      </a:cubicBezTo>
                      <a:cubicBezTo>
                        <a:pt x="3006" y="732"/>
                        <a:pt x="2976" y="745"/>
                        <a:pt x="2947" y="753"/>
                      </a:cubicBezTo>
                      <a:cubicBezTo>
                        <a:pt x="2917" y="762"/>
                        <a:pt x="2891" y="774"/>
                        <a:pt x="2870" y="783"/>
                      </a:cubicBezTo>
                      <a:cubicBezTo>
                        <a:pt x="2824" y="804"/>
                        <a:pt x="2790" y="821"/>
                        <a:pt x="2777" y="830"/>
                      </a:cubicBezTo>
                      <a:cubicBezTo>
                        <a:pt x="2730" y="859"/>
                        <a:pt x="2726" y="872"/>
                        <a:pt x="2734" y="880"/>
                      </a:cubicBezTo>
                      <a:cubicBezTo>
                        <a:pt x="2734" y="885"/>
                        <a:pt x="2738" y="888"/>
                        <a:pt x="2747" y="888"/>
                      </a:cubicBezTo>
                      <a:cubicBezTo>
                        <a:pt x="2757" y="888"/>
                        <a:pt x="2773" y="885"/>
                        <a:pt x="2798" y="876"/>
                      </a:cubicBezTo>
                      <a:cubicBezTo>
                        <a:pt x="2807" y="876"/>
                        <a:pt x="2819" y="872"/>
                        <a:pt x="2836" y="863"/>
                      </a:cubicBezTo>
                      <a:cubicBezTo>
                        <a:pt x="2853" y="859"/>
                        <a:pt x="2870" y="851"/>
                        <a:pt x="2896" y="847"/>
                      </a:cubicBezTo>
                      <a:cubicBezTo>
                        <a:pt x="2917" y="838"/>
                        <a:pt x="2942" y="830"/>
                        <a:pt x="2968" y="821"/>
                      </a:cubicBezTo>
                      <a:cubicBezTo>
                        <a:pt x="2998" y="813"/>
                        <a:pt x="3027" y="800"/>
                        <a:pt x="3061" y="796"/>
                      </a:cubicBezTo>
                      <a:cubicBezTo>
                        <a:pt x="3182" y="765"/>
                        <a:pt x="3334" y="744"/>
                        <a:pt x="3489" y="744"/>
                      </a:cubicBezTo>
                      <a:cubicBezTo>
                        <a:pt x="3503" y="744"/>
                        <a:pt x="3518" y="744"/>
                        <a:pt x="3532" y="745"/>
                      </a:cubicBezTo>
                      <a:cubicBezTo>
                        <a:pt x="3698" y="749"/>
                        <a:pt x="3868" y="779"/>
                        <a:pt x="3995" y="817"/>
                      </a:cubicBezTo>
                      <a:cubicBezTo>
                        <a:pt x="4127" y="855"/>
                        <a:pt x="4220" y="897"/>
                        <a:pt x="4254" y="910"/>
                      </a:cubicBezTo>
                      <a:cubicBezTo>
                        <a:pt x="4279" y="919"/>
                        <a:pt x="4295" y="922"/>
                        <a:pt x="4305" y="922"/>
                      </a:cubicBezTo>
                      <a:cubicBezTo>
                        <a:pt x="4315" y="922"/>
                        <a:pt x="4320" y="919"/>
                        <a:pt x="4322" y="914"/>
                      </a:cubicBezTo>
                      <a:cubicBezTo>
                        <a:pt x="4326" y="906"/>
                        <a:pt x="4326" y="897"/>
                        <a:pt x="4275" y="863"/>
                      </a:cubicBezTo>
                      <a:cubicBezTo>
                        <a:pt x="4245" y="842"/>
                        <a:pt x="4152" y="791"/>
                        <a:pt x="4016" y="745"/>
                      </a:cubicBezTo>
                      <a:cubicBezTo>
                        <a:pt x="3880" y="702"/>
                        <a:pt x="3706" y="668"/>
                        <a:pt x="3532" y="664"/>
                      </a:cubicBezTo>
                      <a:cubicBezTo>
                        <a:pt x="3518" y="663"/>
                        <a:pt x="3505" y="662"/>
                        <a:pt x="3491" y="662"/>
                      </a:cubicBezTo>
                      <a:cubicBezTo>
                        <a:pt x="3464" y="662"/>
                        <a:pt x="3439" y="664"/>
                        <a:pt x="3413" y="664"/>
                      </a:cubicBezTo>
                      <a:cubicBezTo>
                        <a:pt x="3409" y="656"/>
                        <a:pt x="3401" y="643"/>
                        <a:pt x="3388" y="630"/>
                      </a:cubicBezTo>
                      <a:cubicBezTo>
                        <a:pt x="3350" y="583"/>
                        <a:pt x="3235" y="456"/>
                        <a:pt x="3048" y="329"/>
                      </a:cubicBezTo>
                      <a:cubicBezTo>
                        <a:pt x="2955" y="269"/>
                        <a:pt x="2845" y="206"/>
                        <a:pt x="2722" y="150"/>
                      </a:cubicBezTo>
                      <a:cubicBezTo>
                        <a:pt x="2594" y="99"/>
                        <a:pt x="2459" y="57"/>
                        <a:pt x="2323" y="32"/>
                      </a:cubicBezTo>
                      <a:cubicBezTo>
                        <a:pt x="2205" y="10"/>
                        <a:pt x="2088" y="1"/>
                        <a:pt x="1973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5" name="Google Shape;685;p8"/>
                <p:cNvSpPr/>
                <p:nvPr/>
              </p:nvSpPr>
              <p:spPr>
                <a:xfrm>
                  <a:off x="-866058" y="3754464"/>
                  <a:ext cx="3448998" cy="15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6" h="6816" extrusionOk="0">
                      <a:moveTo>
                        <a:pt x="5627" y="1448"/>
                      </a:moveTo>
                      <a:lnTo>
                        <a:pt x="5627" y="1448"/>
                      </a:lnTo>
                      <a:cubicBezTo>
                        <a:pt x="5623" y="1455"/>
                        <a:pt x="5619" y="1461"/>
                        <a:pt x="5616" y="1468"/>
                      </a:cubicBezTo>
                      <a:lnTo>
                        <a:pt x="5612" y="1468"/>
                      </a:lnTo>
                      <a:cubicBezTo>
                        <a:pt x="5616" y="1463"/>
                        <a:pt x="5621" y="1459"/>
                        <a:pt x="5625" y="1451"/>
                      </a:cubicBezTo>
                      <a:cubicBezTo>
                        <a:pt x="5626" y="1450"/>
                        <a:pt x="5626" y="1449"/>
                        <a:pt x="5627" y="1448"/>
                      </a:cubicBezTo>
                      <a:close/>
                      <a:moveTo>
                        <a:pt x="4675" y="83"/>
                      </a:moveTo>
                      <a:cubicBezTo>
                        <a:pt x="4729" y="83"/>
                        <a:pt x="4783" y="87"/>
                        <a:pt x="4835" y="97"/>
                      </a:cubicBezTo>
                      <a:cubicBezTo>
                        <a:pt x="5022" y="126"/>
                        <a:pt x="5196" y="207"/>
                        <a:pt x="5328" y="322"/>
                      </a:cubicBezTo>
                      <a:cubicBezTo>
                        <a:pt x="5463" y="436"/>
                        <a:pt x="5553" y="585"/>
                        <a:pt x="5599" y="725"/>
                      </a:cubicBezTo>
                      <a:cubicBezTo>
                        <a:pt x="5625" y="797"/>
                        <a:pt x="5642" y="865"/>
                        <a:pt x="5650" y="929"/>
                      </a:cubicBezTo>
                      <a:cubicBezTo>
                        <a:pt x="5659" y="996"/>
                        <a:pt x="5659" y="1056"/>
                        <a:pt x="5659" y="1107"/>
                      </a:cubicBezTo>
                      <a:cubicBezTo>
                        <a:pt x="5654" y="1209"/>
                        <a:pt x="5633" y="1285"/>
                        <a:pt x="5629" y="1323"/>
                      </a:cubicBezTo>
                      <a:cubicBezTo>
                        <a:pt x="5621" y="1353"/>
                        <a:pt x="5616" y="1378"/>
                        <a:pt x="5612" y="1395"/>
                      </a:cubicBezTo>
                      <a:cubicBezTo>
                        <a:pt x="5604" y="1412"/>
                        <a:pt x="5604" y="1425"/>
                        <a:pt x="5599" y="1438"/>
                      </a:cubicBezTo>
                      <a:cubicBezTo>
                        <a:pt x="5599" y="1451"/>
                        <a:pt x="5599" y="1459"/>
                        <a:pt x="5599" y="1463"/>
                      </a:cubicBezTo>
                      <a:cubicBezTo>
                        <a:pt x="5587" y="1459"/>
                        <a:pt x="5570" y="1455"/>
                        <a:pt x="5553" y="1455"/>
                      </a:cubicBezTo>
                      <a:cubicBezTo>
                        <a:pt x="5493" y="1442"/>
                        <a:pt x="5434" y="1438"/>
                        <a:pt x="5383" y="1434"/>
                      </a:cubicBezTo>
                      <a:cubicBezTo>
                        <a:pt x="5342" y="1430"/>
                        <a:pt x="5305" y="1429"/>
                        <a:pt x="5274" y="1429"/>
                      </a:cubicBezTo>
                      <a:cubicBezTo>
                        <a:pt x="5223" y="1429"/>
                        <a:pt x="5186" y="1433"/>
                        <a:pt x="5171" y="1438"/>
                      </a:cubicBezTo>
                      <a:cubicBezTo>
                        <a:pt x="5128" y="1446"/>
                        <a:pt x="5124" y="1455"/>
                        <a:pt x="5124" y="1468"/>
                      </a:cubicBezTo>
                      <a:cubicBezTo>
                        <a:pt x="5124" y="1476"/>
                        <a:pt x="5128" y="1485"/>
                        <a:pt x="5171" y="1489"/>
                      </a:cubicBezTo>
                      <a:cubicBezTo>
                        <a:pt x="5200" y="1493"/>
                        <a:pt x="5277" y="1497"/>
                        <a:pt x="5374" y="1506"/>
                      </a:cubicBezTo>
                      <a:cubicBezTo>
                        <a:pt x="5476" y="1519"/>
                        <a:pt x="5599" y="1540"/>
                        <a:pt x="5714" y="1578"/>
                      </a:cubicBezTo>
                      <a:cubicBezTo>
                        <a:pt x="5833" y="1620"/>
                        <a:pt x="5939" y="1684"/>
                        <a:pt x="6011" y="1752"/>
                      </a:cubicBezTo>
                      <a:cubicBezTo>
                        <a:pt x="6083" y="1816"/>
                        <a:pt x="6121" y="1879"/>
                        <a:pt x="6138" y="1901"/>
                      </a:cubicBezTo>
                      <a:cubicBezTo>
                        <a:pt x="6159" y="1924"/>
                        <a:pt x="6171" y="1932"/>
                        <a:pt x="6179" y="1932"/>
                      </a:cubicBezTo>
                      <a:cubicBezTo>
                        <a:pt x="6181" y="1932"/>
                        <a:pt x="6183" y="1931"/>
                        <a:pt x="6185" y="1930"/>
                      </a:cubicBezTo>
                      <a:cubicBezTo>
                        <a:pt x="6194" y="1926"/>
                        <a:pt x="6198" y="1917"/>
                        <a:pt x="6185" y="1871"/>
                      </a:cubicBezTo>
                      <a:cubicBezTo>
                        <a:pt x="6172" y="1845"/>
                        <a:pt x="6138" y="1773"/>
                        <a:pt x="6058" y="1697"/>
                      </a:cubicBezTo>
                      <a:cubicBezTo>
                        <a:pt x="5986" y="1620"/>
                        <a:pt x="5867" y="1548"/>
                        <a:pt x="5744" y="1502"/>
                      </a:cubicBezTo>
                      <a:cubicBezTo>
                        <a:pt x="5714" y="1493"/>
                        <a:pt x="5684" y="1485"/>
                        <a:pt x="5659" y="1476"/>
                      </a:cubicBezTo>
                      <a:cubicBezTo>
                        <a:pt x="5676" y="1459"/>
                        <a:pt x="5697" y="1434"/>
                        <a:pt x="5727" y="1400"/>
                      </a:cubicBezTo>
                      <a:cubicBezTo>
                        <a:pt x="5744" y="1378"/>
                        <a:pt x="5773" y="1353"/>
                        <a:pt x="5807" y="1319"/>
                      </a:cubicBezTo>
                      <a:cubicBezTo>
                        <a:pt x="5845" y="1285"/>
                        <a:pt x="5892" y="1247"/>
                        <a:pt x="5947" y="1209"/>
                      </a:cubicBezTo>
                      <a:cubicBezTo>
                        <a:pt x="6058" y="1132"/>
                        <a:pt x="6215" y="1052"/>
                        <a:pt x="6406" y="1005"/>
                      </a:cubicBezTo>
                      <a:cubicBezTo>
                        <a:pt x="6501" y="984"/>
                        <a:pt x="6605" y="970"/>
                        <a:pt x="6713" y="970"/>
                      </a:cubicBezTo>
                      <a:cubicBezTo>
                        <a:pt x="6822" y="970"/>
                        <a:pt x="6934" y="984"/>
                        <a:pt x="7047" y="1018"/>
                      </a:cubicBezTo>
                      <a:cubicBezTo>
                        <a:pt x="7267" y="1077"/>
                        <a:pt x="7480" y="1209"/>
                        <a:pt x="7649" y="1387"/>
                      </a:cubicBezTo>
                      <a:cubicBezTo>
                        <a:pt x="7815" y="1565"/>
                        <a:pt x="7938" y="1786"/>
                        <a:pt x="7989" y="2007"/>
                      </a:cubicBezTo>
                      <a:cubicBezTo>
                        <a:pt x="8048" y="2232"/>
                        <a:pt x="8031" y="2457"/>
                        <a:pt x="7989" y="2648"/>
                      </a:cubicBezTo>
                      <a:cubicBezTo>
                        <a:pt x="7942" y="2839"/>
                        <a:pt x="7866" y="2996"/>
                        <a:pt x="7794" y="3110"/>
                      </a:cubicBezTo>
                      <a:cubicBezTo>
                        <a:pt x="7760" y="3170"/>
                        <a:pt x="7722" y="3216"/>
                        <a:pt x="7692" y="3254"/>
                      </a:cubicBezTo>
                      <a:cubicBezTo>
                        <a:pt x="7662" y="3293"/>
                        <a:pt x="7637" y="3322"/>
                        <a:pt x="7620" y="3344"/>
                      </a:cubicBezTo>
                      <a:cubicBezTo>
                        <a:pt x="7594" y="3369"/>
                        <a:pt x="7573" y="3395"/>
                        <a:pt x="7556" y="3412"/>
                      </a:cubicBezTo>
                      <a:cubicBezTo>
                        <a:pt x="7539" y="3428"/>
                        <a:pt x="7526" y="3441"/>
                        <a:pt x="7518" y="3454"/>
                      </a:cubicBezTo>
                      <a:cubicBezTo>
                        <a:pt x="7505" y="3467"/>
                        <a:pt x="7501" y="3475"/>
                        <a:pt x="7501" y="3484"/>
                      </a:cubicBezTo>
                      <a:cubicBezTo>
                        <a:pt x="7416" y="3466"/>
                        <a:pt x="7329" y="3457"/>
                        <a:pt x="7251" y="3457"/>
                      </a:cubicBezTo>
                      <a:cubicBezTo>
                        <a:pt x="7216" y="3457"/>
                        <a:pt x="7183" y="3459"/>
                        <a:pt x="7153" y="3462"/>
                      </a:cubicBezTo>
                      <a:cubicBezTo>
                        <a:pt x="7042" y="3475"/>
                        <a:pt x="6962" y="3501"/>
                        <a:pt x="6932" y="3513"/>
                      </a:cubicBezTo>
                      <a:cubicBezTo>
                        <a:pt x="6894" y="3535"/>
                        <a:pt x="6894" y="3543"/>
                        <a:pt x="6898" y="3556"/>
                      </a:cubicBezTo>
                      <a:cubicBezTo>
                        <a:pt x="6898" y="3562"/>
                        <a:pt x="6903" y="3566"/>
                        <a:pt x="6922" y="3566"/>
                      </a:cubicBezTo>
                      <a:cubicBezTo>
                        <a:pt x="6929" y="3566"/>
                        <a:pt x="6938" y="3565"/>
                        <a:pt x="6949" y="3564"/>
                      </a:cubicBezTo>
                      <a:cubicBezTo>
                        <a:pt x="6979" y="3560"/>
                        <a:pt x="7055" y="3543"/>
                        <a:pt x="7157" y="3535"/>
                      </a:cubicBezTo>
                      <a:cubicBezTo>
                        <a:pt x="7174" y="3534"/>
                        <a:pt x="7191" y="3534"/>
                        <a:pt x="7209" y="3534"/>
                      </a:cubicBezTo>
                      <a:cubicBezTo>
                        <a:pt x="7303" y="3534"/>
                        <a:pt x="7411" y="3544"/>
                        <a:pt x="7518" y="3569"/>
                      </a:cubicBezTo>
                      <a:cubicBezTo>
                        <a:pt x="7641" y="3598"/>
                        <a:pt x="7760" y="3653"/>
                        <a:pt x="7849" y="3709"/>
                      </a:cubicBezTo>
                      <a:cubicBezTo>
                        <a:pt x="7938" y="3764"/>
                        <a:pt x="7997" y="3810"/>
                        <a:pt x="8019" y="3827"/>
                      </a:cubicBezTo>
                      <a:cubicBezTo>
                        <a:pt x="8040" y="3843"/>
                        <a:pt x="8053" y="3848"/>
                        <a:pt x="8061" y="3848"/>
                      </a:cubicBezTo>
                      <a:cubicBezTo>
                        <a:pt x="8067" y="3848"/>
                        <a:pt x="8071" y="3846"/>
                        <a:pt x="8074" y="3844"/>
                      </a:cubicBezTo>
                      <a:cubicBezTo>
                        <a:pt x="8082" y="3836"/>
                        <a:pt x="8082" y="3827"/>
                        <a:pt x="8057" y="3789"/>
                      </a:cubicBezTo>
                      <a:cubicBezTo>
                        <a:pt x="8040" y="3764"/>
                        <a:pt x="7980" y="3704"/>
                        <a:pt x="7887" y="3645"/>
                      </a:cubicBezTo>
                      <a:cubicBezTo>
                        <a:pt x="7794" y="3581"/>
                        <a:pt x="7671" y="3522"/>
                        <a:pt x="7535" y="3488"/>
                      </a:cubicBezTo>
                      <a:cubicBezTo>
                        <a:pt x="7531" y="3488"/>
                        <a:pt x="7522" y="3488"/>
                        <a:pt x="7514" y="3484"/>
                      </a:cubicBezTo>
                      <a:cubicBezTo>
                        <a:pt x="7522" y="3484"/>
                        <a:pt x="7526" y="3479"/>
                        <a:pt x="7535" y="3475"/>
                      </a:cubicBezTo>
                      <a:cubicBezTo>
                        <a:pt x="7547" y="3467"/>
                        <a:pt x="7560" y="3458"/>
                        <a:pt x="7581" y="3441"/>
                      </a:cubicBezTo>
                      <a:cubicBezTo>
                        <a:pt x="7603" y="3428"/>
                        <a:pt x="7628" y="3403"/>
                        <a:pt x="7658" y="3378"/>
                      </a:cubicBezTo>
                      <a:cubicBezTo>
                        <a:pt x="7696" y="3339"/>
                        <a:pt x="7772" y="3263"/>
                        <a:pt x="7849" y="3144"/>
                      </a:cubicBezTo>
                      <a:cubicBezTo>
                        <a:pt x="7929" y="3025"/>
                        <a:pt x="8010" y="2864"/>
                        <a:pt x="8061" y="2665"/>
                      </a:cubicBezTo>
                      <a:cubicBezTo>
                        <a:pt x="8078" y="2588"/>
                        <a:pt x="8095" y="2507"/>
                        <a:pt x="8099" y="2423"/>
                      </a:cubicBezTo>
                      <a:cubicBezTo>
                        <a:pt x="8116" y="2418"/>
                        <a:pt x="8137" y="2414"/>
                        <a:pt x="8167" y="2406"/>
                      </a:cubicBezTo>
                      <a:cubicBezTo>
                        <a:pt x="8226" y="2391"/>
                        <a:pt x="8384" y="2342"/>
                        <a:pt x="8598" y="2342"/>
                      </a:cubicBezTo>
                      <a:cubicBezTo>
                        <a:pt x="8632" y="2342"/>
                        <a:pt x="8669" y="2343"/>
                        <a:pt x="8706" y="2346"/>
                      </a:cubicBezTo>
                      <a:cubicBezTo>
                        <a:pt x="8842" y="2355"/>
                        <a:pt x="8991" y="2389"/>
                        <a:pt x="9139" y="2440"/>
                      </a:cubicBezTo>
                      <a:cubicBezTo>
                        <a:pt x="9288" y="2495"/>
                        <a:pt x="9440" y="2575"/>
                        <a:pt x="9572" y="2677"/>
                      </a:cubicBezTo>
                      <a:cubicBezTo>
                        <a:pt x="9708" y="2775"/>
                        <a:pt x="9831" y="2894"/>
                        <a:pt x="9920" y="3021"/>
                      </a:cubicBezTo>
                      <a:cubicBezTo>
                        <a:pt x="9963" y="3089"/>
                        <a:pt x="10001" y="3157"/>
                        <a:pt x="10030" y="3225"/>
                      </a:cubicBezTo>
                      <a:cubicBezTo>
                        <a:pt x="10056" y="3293"/>
                        <a:pt x="10081" y="3356"/>
                        <a:pt x="10098" y="3424"/>
                      </a:cubicBezTo>
                      <a:cubicBezTo>
                        <a:pt x="10166" y="3683"/>
                        <a:pt x="10162" y="3891"/>
                        <a:pt x="10166" y="3963"/>
                      </a:cubicBezTo>
                      <a:cubicBezTo>
                        <a:pt x="10171" y="4031"/>
                        <a:pt x="10175" y="4065"/>
                        <a:pt x="10179" y="4078"/>
                      </a:cubicBezTo>
                      <a:cubicBezTo>
                        <a:pt x="10094" y="4091"/>
                        <a:pt x="10005" y="4103"/>
                        <a:pt x="9924" y="4125"/>
                      </a:cubicBezTo>
                      <a:cubicBezTo>
                        <a:pt x="9759" y="4163"/>
                        <a:pt x="9610" y="4222"/>
                        <a:pt x="9483" y="4286"/>
                      </a:cubicBezTo>
                      <a:cubicBezTo>
                        <a:pt x="9228" y="4417"/>
                        <a:pt x="9067" y="4570"/>
                        <a:pt x="9016" y="4625"/>
                      </a:cubicBezTo>
                      <a:cubicBezTo>
                        <a:pt x="8944" y="4706"/>
                        <a:pt x="8944" y="4723"/>
                        <a:pt x="8948" y="4732"/>
                      </a:cubicBezTo>
                      <a:cubicBezTo>
                        <a:pt x="8950" y="4733"/>
                        <a:pt x="8952" y="4735"/>
                        <a:pt x="8955" y="4735"/>
                      </a:cubicBezTo>
                      <a:cubicBezTo>
                        <a:pt x="8966" y="4735"/>
                        <a:pt x="8988" y="4719"/>
                        <a:pt x="9054" y="4659"/>
                      </a:cubicBezTo>
                      <a:cubicBezTo>
                        <a:pt x="9109" y="4613"/>
                        <a:pt x="9271" y="4473"/>
                        <a:pt x="9517" y="4354"/>
                      </a:cubicBezTo>
                      <a:cubicBezTo>
                        <a:pt x="9640" y="4290"/>
                        <a:pt x="9789" y="4235"/>
                        <a:pt x="9946" y="4201"/>
                      </a:cubicBezTo>
                      <a:cubicBezTo>
                        <a:pt x="10087" y="4167"/>
                        <a:pt x="10239" y="4149"/>
                        <a:pt x="10394" y="4149"/>
                      </a:cubicBezTo>
                      <a:cubicBezTo>
                        <a:pt x="10412" y="4149"/>
                        <a:pt x="10429" y="4150"/>
                        <a:pt x="10446" y="4150"/>
                      </a:cubicBezTo>
                      <a:cubicBezTo>
                        <a:pt x="10616" y="4159"/>
                        <a:pt x="10782" y="4188"/>
                        <a:pt x="10939" y="4239"/>
                      </a:cubicBezTo>
                      <a:cubicBezTo>
                        <a:pt x="11096" y="4286"/>
                        <a:pt x="11236" y="4354"/>
                        <a:pt x="11350" y="4422"/>
                      </a:cubicBezTo>
                      <a:cubicBezTo>
                        <a:pt x="11588" y="4562"/>
                        <a:pt x="11737" y="4710"/>
                        <a:pt x="11792" y="4761"/>
                      </a:cubicBezTo>
                      <a:cubicBezTo>
                        <a:pt x="11813" y="4782"/>
                        <a:pt x="11830" y="4799"/>
                        <a:pt x="11843" y="4812"/>
                      </a:cubicBezTo>
                      <a:cubicBezTo>
                        <a:pt x="11758" y="4876"/>
                        <a:pt x="11690" y="4940"/>
                        <a:pt x="11639" y="4990"/>
                      </a:cubicBezTo>
                      <a:cubicBezTo>
                        <a:pt x="11588" y="5046"/>
                        <a:pt x="11554" y="5092"/>
                        <a:pt x="11537" y="5118"/>
                      </a:cubicBezTo>
                      <a:cubicBezTo>
                        <a:pt x="11478" y="5211"/>
                        <a:pt x="11478" y="5228"/>
                        <a:pt x="11486" y="5237"/>
                      </a:cubicBezTo>
                      <a:cubicBezTo>
                        <a:pt x="11487" y="5237"/>
                        <a:pt x="11489" y="5237"/>
                        <a:pt x="11490" y="5237"/>
                      </a:cubicBezTo>
                      <a:cubicBezTo>
                        <a:pt x="11499" y="5237"/>
                        <a:pt x="11517" y="5222"/>
                        <a:pt x="11580" y="5147"/>
                      </a:cubicBezTo>
                      <a:cubicBezTo>
                        <a:pt x="11626" y="5092"/>
                        <a:pt x="11766" y="4931"/>
                        <a:pt x="12008" y="4795"/>
                      </a:cubicBezTo>
                      <a:cubicBezTo>
                        <a:pt x="12127" y="4727"/>
                        <a:pt x="12271" y="4668"/>
                        <a:pt x="12429" y="4634"/>
                      </a:cubicBezTo>
                      <a:cubicBezTo>
                        <a:pt x="12525" y="4614"/>
                        <a:pt x="12624" y="4604"/>
                        <a:pt x="12725" y="4604"/>
                      </a:cubicBezTo>
                      <a:cubicBezTo>
                        <a:pt x="12792" y="4604"/>
                        <a:pt x="12861" y="4608"/>
                        <a:pt x="12929" y="4617"/>
                      </a:cubicBezTo>
                      <a:cubicBezTo>
                        <a:pt x="13095" y="4647"/>
                        <a:pt x="13260" y="4706"/>
                        <a:pt x="13401" y="4782"/>
                      </a:cubicBezTo>
                      <a:cubicBezTo>
                        <a:pt x="13541" y="4863"/>
                        <a:pt x="13664" y="4961"/>
                        <a:pt x="13757" y="5063"/>
                      </a:cubicBezTo>
                      <a:cubicBezTo>
                        <a:pt x="13850" y="5160"/>
                        <a:pt x="13923" y="5258"/>
                        <a:pt x="13969" y="5343"/>
                      </a:cubicBezTo>
                      <a:cubicBezTo>
                        <a:pt x="13990" y="5385"/>
                        <a:pt x="14007" y="5423"/>
                        <a:pt x="14024" y="5453"/>
                      </a:cubicBezTo>
                      <a:cubicBezTo>
                        <a:pt x="14037" y="5479"/>
                        <a:pt x="14050" y="5500"/>
                        <a:pt x="14058" y="5517"/>
                      </a:cubicBezTo>
                      <a:cubicBezTo>
                        <a:pt x="14058" y="5517"/>
                        <a:pt x="14058" y="5517"/>
                        <a:pt x="14058" y="5521"/>
                      </a:cubicBezTo>
                      <a:cubicBezTo>
                        <a:pt x="13944" y="5521"/>
                        <a:pt x="13833" y="5538"/>
                        <a:pt x="13740" y="5559"/>
                      </a:cubicBezTo>
                      <a:cubicBezTo>
                        <a:pt x="13502" y="5614"/>
                        <a:pt x="13337" y="5703"/>
                        <a:pt x="13282" y="5733"/>
                      </a:cubicBezTo>
                      <a:cubicBezTo>
                        <a:pt x="13201" y="5784"/>
                        <a:pt x="13197" y="5801"/>
                        <a:pt x="13205" y="5810"/>
                      </a:cubicBezTo>
                      <a:cubicBezTo>
                        <a:pt x="13207" y="5812"/>
                        <a:pt x="13208" y="5814"/>
                        <a:pt x="13213" y="5814"/>
                      </a:cubicBezTo>
                      <a:cubicBezTo>
                        <a:pt x="13223" y="5814"/>
                        <a:pt x="13247" y="5806"/>
                        <a:pt x="13307" y="5780"/>
                      </a:cubicBezTo>
                      <a:cubicBezTo>
                        <a:pt x="13367" y="5759"/>
                        <a:pt x="13528" y="5678"/>
                        <a:pt x="13757" y="5631"/>
                      </a:cubicBezTo>
                      <a:cubicBezTo>
                        <a:pt x="13857" y="5609"/>
                        <a:pt x="13967" y="5597"/>
                        <a:pt x="14083" y="5597"/>
                      </a:cubicBezTo>
                      <a:cubicBezTo>
                        <a:pt x="14100" y="5597"/>
                        <a:pt x="14118" y="5597"/>
                        <a:pt x="14135" y="5597"/>
                      </a:cubicBezTo>
                      <a:cubicBezTo>
                        <a:pt x="14271" y="5606"/>
                        <a:pt x="14415" y="5636"/>
                        <a:pt x="14546" y="5695"/>
                      </a:cubicBezTo>
                      <a:cubicBezTo>
                        <a:pt x="14678" y="5750"/>
                        <a:pt x="14797" y="5831"/>
                        <a:pt x="14890" y="5928"/>
                      </a:cubicBezTo>
                      <a:cubicBezTo>
                        <a:pt x="14984" y="6026"/>
                        <a:pt x="15043" y="6141"/>
                        <a:pt x="15081" y="6247"/>
                      </a:cubicBezTo>
                      <a:cubicBezTo>
                        <a:pt x="15115" y="6357"/>
                        <a:pt x="15128" y="6459"/>
                        <a:pt x="15124" y="6535"/>
                      </a:cubicBezTo>
                      <a:cubicBezTo>
                        <a:pt x="15124" y="6595"/>
                        <a:pt x="15115" y="6642"/>
                        <a:pt x="15111" y="6671"/>
                      </a:cubicBezTo>
                      <a:cubicBezTo>
                        <a:pt x="15090" y="6671"/>
                        <a:pt x="15069" y="6671"/>
                        <a:pt x="15047" y="6667"/>
                      </a:cubicBezTo>
                      <a:cubicBezTo>
                        <a:pt x="14967" y="6663"/>
                        <a:pt x="14835" y="6658"/>
                        <a:pt x="14597" y="6650"/>
                      </a:cubicBezTo>
                      <a:cubicBezTo>
                        <a:pt x="13982" y="6633"/>
                        <a:pt x="11117" y="6595"/>
                        <a:pt x="8252" y="6595"/>
                      </a:cubicBezTo>
                      <a:cubicBezTo>
                        <a:pt x="8103" y="6595"/>
                        <a:pt x="7954" y="6594"/>
                        <a:pt x="7805" y="6594"/>
                      </a:cubicBezTo>
                      <a:cubicBezTo>
                        <a:pt x="5095" y="6594"/>
                        <a:pt x="2494" y="6630"/>
                        <a:pt x="1911" y="6646"/>
                      </a:cubicBezTo>
                      <a:cubicBezTo>
                        <a:pt x="1660" y="6654"/>
                        <a:pt x="1529" y="6663"/>
                        <a:pt x="1465" y="6667"/>
                      </a:cubicBezTo>
                      <a:cubicBezTo>
                        <a:pt x="1465" y="6667"/>
                        <a:pt x="1461" y="6663"/>
                        <a:pt x="1453" y="6663"/>
                      </a:cubicBezTo>
                      <a:cubicBezTo>
                        <a:pt x="1433" y="6666"/>
                        <a:pt x="1382" y="6674"/>
                        <a:pt x="1306" y="6674"/>
                      </a:cubicBezTo>
                      <a:cubicBezTo>
                        <a:pt x="1283" y="6674"/>
                        <a:pt x="1256" y="6673"/>
                        <a:pt x="1228" y="6671"/>
                      </a:cubicBezTo>
                      <a:cubicBezTo>
                        <a:pt x="1181" y="6671"/>
                        <a:pt x="1092" y="6667"/>
                        <a:pt x="973" y="6646"/>
                      </a:cubicBezTo>
                      <a:cubicBezTo>
                        <a:pt x="854" y="6625"/>
                        <a:pt x="701" y="6591"/>
                        <a:pt x="565" y="6484"/>
                      </a:cubicBezTo>
                      <a:cubicBezTo>
                        <a:pt x="438" y="6378"/>
                        <a:pt x="311" y="6217"/>
                        <a:pt x="226" y="6035"/>
                      </a:cubicBezTo>
                      <a:cubicBezTo>
                        <a:pt x="137" y="5848"/>
                        <a:pt x="86" y="5636"/>
                        <a:pt x="86" y="5419"/>
                      </a:cubicBezTo>
                      <a:cubicBezTo>
                        <a:pt x="86" y="5203"/>
                        <a:pt x="133" y="4986"/>
                        <a:pt x="217" y="4799"/>
                      </a:cubicBezTo>
                      <a:cubicBezTo>
                        <a:pt x="260" y="4706"/>
                        <a:pt x="311" y="4621"/>
                        <a:pt x="366" y="4545"/>
                      </a:cubicBezTo>
                      <a:cubicBezTo>
                        <a:pt x="425" y="4473"/>
                        <a:pt x="493" y="4409"/>
                        <a:pt x="561" y="4358"/>
                      </a:cubicBezTo>
                      <a:cubicBezTo>
                        <a:pt x="629" y="4307"/>
                        <a:pt x="701" y="4265"/>
                        <a:pt x="769" y="4235"/>
                      </a:cubicBezTo>
                      <a:cubicBezTo>
                        <a:pt x="837" y="4201"/>
                        <a:pt x="901" y="4176"/>
                        <a:pt x="956" y="4163"/>
                      </a:cubicBezTo>
                      <a:cubicBezTo>
                        <a:pt x="1075" y="4133"/>
                        <a:pt x="1160" y="4133"/>
                        <a:pt x="1206" y="4129"/>
                      </a:cubicBezTo>
                      <a:cubicBezTo>
                        <a:pt x="1240" y="4133"/>
                        <a:pt x="1266" y="4133"/>
                        <a:pt x="1287" y="4133"/>
                      </a:cubicBezTo>
                      <a:cubicBezTo>
                        <a:pt x="1308" y="4137"/>
                        <a:pt x="1321" y="4137"/>
                        <a:pt x="1334" y="4137"/>
                      </a:cubicBezTo>
                      <a:cubicBezTo>
                        <a:pt x="1355" y="4137"/>
                        <a:pt x="1363" y="4133"/>
                        <a:pt x="1363" y="4129"/>
                      </a:cubicBezTo>
                      <a:cubicBezTo>
                        <a:pt x="1363" y="4125"/>
                        <a:pt x="1363" y="4120"/>
                        <a:pt x="1342" y="4112"/>
                      </a:cubicBezTo>
                      <a:cubicBezTo>
                        <a:pt x="1329" y="4108"/>
                        <a:pt x="1317" y="4099"/>
                        <a:pt x="1295" y="4095"/>
                      </a:cubicBezTo>
                      <a:cubicBezTo>
                        <a:pt x="1274" y="4086"/>
                        <a:pt x="1245" y="4082"/>
                        <a:pt x="1206" y="4078"/>
                      </a:cubicBezTo>
                      <a:cubicBezTo>
                        <a:pt x="1189" y="4078"/>
                        <a:pt x="1167" y="4076"/>
                        <a:pt x="1140" y="4076"/>
                      </a:cubicBezTo>
                      <a:cubicBezTo>
                        <a:pt x="1126" y="4076"/>
                        <a:pt x="1112" y="4076"/>
                        <a:pt x="1096" y="4078"/>
                      </a:cubicBezTo>
                      <a:cubicBezTo>
                        <a:pt x="1100" y="4065"/>
                        <a:pt x="1104" y="4044"/>
                        <a:pt x="1113" y="4014"/>
                      </a:cubicBezTo>
                      <a:cubicBezTo>
                        <a:pt x="1130" y="3963"/>
                        <a:pt x="1177" y="3810"/>
                        <a:pt x="1300" y="3645"/>
                      </a:cubicBezTo>
                      <a:cubicBezTo>
                        <a:pt x="1423" y="3475"/>
                        <a:pt x="1614" y="3297"/>
                        <a:pt x="1839" y="3174"/>
                      </a:cubicBezTo>
                      <a:cubicBezTo>
                        <a:pt x="2064" y="3047"/>
                        <a:pt x="2318" y="2987"/>
                        <a:pt x="2526" y="2979"/>
                      </a:cubicBezTo>
                      <a:cubicBezTo>
                        <a:pt x="2559" y="2977"/>
                        <a:pt x="2590" y="2976"/>
                        <a:pt x="2620" y="2976"/>
                      </a:cubicBezTo>
                      <a:cubicBezTo>
                        <a:pt x="2780" y="2976"/>
                        <a:pt x="2896" y="3000"/>
                        <a:pt x="2942" y="3004"/>
                      </a:cubicBezTo>
                      <a:cubicBezTo>
                        <a:pt x="2983" y="3010"/>
                        <a:pt x="3007" y="3014"/>
                        <a:pt x="3022" y="3014"/>
                      </a:cubicBezTo>
                      <a:cubicBezTo>
                        <a:pt x="3037" y="3014"/>
                        <a:pt x="3042" y="3010"/>
                        <a:pt x="3044" y="3004"/>
                      </a:cubicBezTo>
                      <a:cubicBezTo>
                        <a:pt x="3048" y="2996"/>
                        <a:pt x="3036" y="2983"/>
                        <a:pt x="2955" y="2953"/>
                      </a:cubicBezTo>
                      <a:cubicBezTo>
                        <a:pt x="2903" y="2937"/>
                        <a:pt x="2755" y="2902"/>
                        <a:pt x="2555" y="2902"/>
                      </a:cubicBezTo>
                      <a:cubicBezTo>
                        <a:pt x="2544" y="2902"/>
                        <a:pt x="2533" y="2902"/>
                        <a:pt x="2522" y="2902"/>
                      </a:cubicBezTo>
                      <a:cubicBezTo>
                        <a:pt x="2408" y="2906"/>
                        <a:pt x="2280" y="2923"/>
                        <a:pt x="2149" y="2962"/>
                      </a:cubicBezTo>
                      <a:cubicBezTo>
                        <a:pt x="2144" y="2949"/>
                        <a:pt x="2140" y="2936"/>
                        <a:pt x="2132" y="2919"/>
                      </a:cubicBezTo>
                      <a:cubicBezTo>
                        <a:pt x="2123" y="2902"/>
                        <a:pt x="2115" y="2877"/>
                        <a:pt x="2102" y="2847"/>
                      </a:cubicBezTo>
                      <a:cubicBezTo>
                        <a:pt x="2089" y="2817"/>
                        <a:pt x="2076" y="2779"/>
                        <a:pt x="2059" y="2732"/>
                      </a:cubicBezTo>
                      <a:cubicBezTo>
                        <a:pt x="2034" y="2643"/>
                        <a:pt x="2009" y="2529"/>
                        <a:pt x="1996" y="2397"/>
                      </a:cubicBezTo>
                      <a:cubicBezTo>
                        <a:pt x="1987" y="2266"/>
                        <a:pt x="1992" y="2113"/>
                        <a:pt x="2026" y="1956"/>
                      </a:cubicBezTo>
                      <a:cubicBezTo>
                        <a:pt x="2059" y="1803"/>
                        <a:pt x="2123" y="1646"/>
                        <a:pt x="2208" y="1506"/>
                      </a:cubicBezTo>
                      <a:cubicBezTo>
                        <a:pt x="2293" y="1366"/>
                        <a:pt x="2412" y="1243"/>
                        <a:pt x="2535" y="1149"/>
                      </a:cubicBezTo>
                      <a:cubicBezTo>
                        <a:pt x="2662" y="1052"/>
                        <a:pt x="2798" y="984"/>
                        <a:pt x="2921" y="937"/>
                      </a:cubicBezTo>
                      <a:cubicBezTo>
                        <a:pt x="3172" y="844"/>
                        <a:pt x="3379" y="844"/>
                        <a:pt x="3452" y="839"/>
                      </a:cubicBezTo>
                      <a:cubicBezTo>
                        <a:pt x="3494" y="835"/>
                        <a:pt x="3520" y="835"/>
                        <a:pt x="3541" y="831"/>
                      </a:cubicBezTo>
                      <a:cubicBezTo>
                        <a:pt x="3541" y="835"/>
                        <a:pt x="3541" y="835"/>
                        <a:pt x="3541" y="835"/>
                      </a:cubicBezTo>
                      <a:cubicBezTo>
                        <a:pt x="3532" y="873"/>
                        <a:pt x="3524" y="903"/>
                        <a:pt x="3520" y="924"/>
                      </a:cubicBezTo>
                      <a:cubicBezTo>
                        <a:pt x="3511" y="1052"/>
                        <a:pt x="3520" y="1064"/>
                        <a:pt x="3532" y="1069"/>
                      </a:cubicBezTo>
                      <a:cubicBezTo>
                        <a:pt x="3541" y="1069"/>
                        <a:pt x="3545" y="1056"/>
                        <a:pt x="3575" y="933"/>
                      </a:cubicBezTo>
                      <a:cubicBezTo>
                        <a:pt x="3579" y="916"/>
                        <a:pt x="3587" y="886"/>
                        <a:pt x="3596" y="848"/>
                      </a:cubicBezTo>
                      <a:cubicBezTo>
                        <a:pt x="3604" y="831"/>
                        <a:pt x="3609" y="814"/>
                        <a:pt x="3617" y="793"/>
                      </a:cubicBezTo>
                      <a:cubicBezTo>
                        <a:pt x="3626" y="767"/>
                        <a:pt x="3634" y="746"/>
                        <a:pt x="3647" y="725"/>
                      </a:cubicBezTo>
                      <a:cubicBezTo>
                        <a:pt x="3689" y="627"/>
                        <a:pt x="3761" y="517"/>
                        <a:pt x="3872" y="411"/>
                      </a:cubicBezTo>
                      <a:cubicBezTo>
                        <a:pt x="3982" y="309"/>
                        <a:pt x="4131" y="220"/>
                        <a:pt x="4296" y="156"/>
                      </a:cubicBezTo>
                      <a:cubicBezTo>
                        <a:pt x="4381" y="126"/>
                        <a:pt x="4470" y="101"/>
                        <a:pt x="4559" y="88"/>
                      </a:cubicBezTo>
                      <a:cubicBezTo>
                        <a:pt x="4598" y="85"/>
                        <a:pt x="4637" y="83"/>
                        <a:pt x="4675" y="83"/>
                      </a:cubicBezTo>
                      <a:close/>
                      <a:moveTo>
                        <a:pt x="4679" y="1"/>
                      </a:moveTo>
                      <a:cubicBezTo>
                        <a:pt x="4635" y="1"/>
                        <a:pt x="4591" y="4"/>
                        <a:pt x="4547" y="12"/>
                      </a:cubicBezTo>
                      <a:cubicBezTo>
                        <a:pt x="4449" y="24"/>
                        <a:pt x="4356" y="50"/>
                        <a:pt x="4267" y="84"/>
                      </a:cubicBezTo>
                      <a:cubicBezTo>
                        <a:pt x="4088" y="152"/>
                        <a:pt x="3935" y="249"/>
                        <a:pt x="3821" y="360"/>
                      </a:cubicBezTo>
                      <a:cubicBezTo>
                        <a:pt x="3702" y="470"/>
                        <a:pt x="3626" y="597"/>
                        <a:pt x="3587" y="699"/>
                      </a:cubicBezTo>
                      <a:cubicBezTo>
                        <a:pt x="3575" y="725"/>
                        <a:pt x="3566" y="750"/>
                        <a:pt x="3558" y="772"/>
                      </a:cubicBezTo>
                      <a:lnTo>
                        <a:pt x="3549" y="801"/>
                      </a:lnTo>
                      <a:cubicBezTo>
                        <a:pt x="3532" y="797"/>
                        <a:pt x="3498" y="793"/>
                        <a:pt x="3447" y="784"/>
                      </a:cubicBezTo>
                      <a:cubicBezTo>
                        <a:pt x="3432" y="783"/>
                        <a:pt x="3411" y="782"/>
                        <a:pt x="3384" y="782"/>
                      </a:cubicBezTo>
                      <a:cubicBezTo>
                        <a:pt x="3283" y="782"/>
                        <a:pt x="3103" y="795"/>
                        <a:pt x="2891" y="869"/>
                      </a:cubicBezTo>
                      <a:cubicBezTo>
                        <a:pt x="2760" y="916"/>
                        <a:pt x="2620" y="984"/>
                        <a:pt x="2484" y="1086"/>
                      </a:cubicBezTo>
                      <a:cubicBezTo>
                        <a:pt x="2420" y="1137"/>
                        <a:pt x="2357" y="1192"/>
                        <a:pt x="2297" y="1255"/>
                      </a:cubicBezTo>
                      <a:cubicBezTo>
                        <a:pt x="2238" y="1319"/>
                        <a:pt x="2183" y="1391"/>
                        <a:pt x="2136" y="1463"/>
                      </a:cubicBezTo>
                      <a:cubicBezTo>
                        <a:pt x="2047" y="1616"/>
                        <a:pt x="1983" y="1782"/>
                        <a:pt x="1949" y="1943"/>
                      </a:cubicBezTo>
                      <a:cubicBezTo>
                        <a:pt x="1915" y="2104"/>
                        <a:pt x="1911" y="2266"/>
                        <a:pt x="1924" y="2406"/>
                      </a:cubicBezTo>
                      <a:cubicBezTo>
                        <a:pt x="1936" y="2546"/>
                        <a:pt x="1970" y="2665"/>
                        <a:pt x="2000" y="2758"/>
                      </a:cubicBezTo>
                      <a:cubicBezTo>
                        <a:pt x="2034" y="2847"/>
                        <a:pt x="2068" y="2911"/>
                        <a:pt x="2085" y="2945"/>
                      </a:cubicBezTo>
                      <a:cubicBezTo>
                        <a:pt x="2093" y="2957"/>
                        <a:pt x="2098" y="2966"/>
                        <a:pt x="2102" y="2974"/>
                      </a:cubicBezTo>
                      <a:cubicBezTo>
                        <a:pt x="2000" y="3004"/>
                        <a:pt x="1894" y="3047"/>
                        <a:pt x="1796" y="3102"/>
                      </a:cubicBezTo>
                      <a:cubicBezTo>
                        <a:pt x="1563" y="3233"/>
                        <a:pt x="1363" y="3424"/>
                        <a:pt x="1236" y="3603"/>
                      </a:cubicBezTo>
                      <a:cubicBezTo>
                        <a:pt x="1113" y="3781"/>
                        <a:pt x="1066" y="3946"/>
                        <a:pt x="1062" y="4006"/>
                      </a:cubicBezTo>
                      <a:cubicBezTo>
                        <a:pt x="1058" y="4044"/>
                        <a:pt x="1058" y="4065"/>
                        <a:pt x="1062" y="4082"/>
                      </a:cubicBezTo>
                      <a:cubicBezTo>
                        <a:pt x="1024" y="4082"/>
                        <a:pt x="986" y="4091"/>
                        <a:pt x="939" y="4103"/>
                      </a:cubicBezTo>
                      <a:cubicBezTo>
                        <a:pt x="875" y="4116"/>
                        <a:pt x="807" y="4142"/>
                        <a:pt x="735" y="4171"/>
                      </a:cubicBezTo>
                      <a:cubicBezTo>
                        <a:pt x="663" y="4205"/>
                        <a:pt x="591" y="4248"/>
                        <a:pt x="515" y="4299"/>
                      </a:cubicBezTo>
                      <a:cubicBezTo>
                        <a:pt x="442" y="4354"/>
                        <a:pt x="370" y="4422"/>
                        <a:pt x="307" y="4502"/>
                      </a:cubicBezTo>
                      <a:cubicBezTo>
                        <a:pt x="239" y="4579"/>
                        <a:pt x="188" y="4672"/>
                        <a:pt x="141" y="4770"/>
                      </a:cubicBezTo>
                      <a:cubicBezTo>
                        <a:pt x="56" y="4969"/>
                        <a:pt x="1" y="5194"/>
                        <a:pt x="5" y="5423"/>
                      </a:cubicBezTo>
                      <a:cubicBezTo>
                        <a:pt x="5" y="5648"/>
                        <a:pt x="60" y="5878"/>
                        <a:pt x="154" y="6073"/>
                      </a:cubicBezTo>
                      <a:cubicBezTo>
                        <a:pt x="251" y="6268"/>
                        <a:pt x="379" y="6429"/>
                        <a:pt x="523" y="6548"/>
                      </a:cubicBezTo>
                      <a:cubicBezTo>
                        <a:pt x="599" y="6603"/>
                        <a:pt x="680" y="6642"/>
                        <a:pt x="756" y="6663"/>
                      </a:cubicBezTo>
                      <a:cubicBezTo>
                        <a:pt x="833" y="6688"/>
                        <a:pt x="901" y="6705"/>
                        <a:pt x="964" y="6714"/>
                      </a:cubicBezTo>
                      <a:cubicBezTo>
                        <a:pt x="1049" y="6725"/>
                        <a:pt x="1119" y="6727"/>
                        <a:pt x="1170" y="6727"/>
                      </a:cubicBezTo>
                      <a:cubicBezTo>
                        <a:pt x="1196" y="6727"/>
                        <a:pt x="1216" y="6726"/>
                        <a:pt x="1232" y="6726"/>
                      </a:cubicBezTo>
                      <a:cubicBezTo>
                        <a:pt x="1317" y="6722"/>
                        <a:pt x="1385" y="6705"/>
                        <a:pt x="1427" y="6688"/>
                      </a:cubicBezTo>
                      <a:cubicBezTo>
                        <a:pt x="1436" y="6692"/>
                        <a:pt x="1457" y="6692"/>
                        <a:pt x="1486" y="6692"/>
                      </a:cubicBezTo>
                      <a:cubicBezTo>
                        <a:pt x="1554" y="6697"/>
                        <a:pt x="1682" y="6697"/>
                        <a:pt x="1919" y="6701"/>
                      </a:cubicBezTo>
                      <a:cubicBezTo>
                        <a:pt x="2535" y="6701"/>
                        <a:pt x="5400" y="6675"/>
                        <a:pt x="8265" y="6675"/>
                      </a:cubicBezTo>
                      <a:cubicBezTo>
                        <a:pt x="11130" y="6675"/>
                        <a:pt x="13990" y="6705"/>
                        <a:pt x="14606" y="6705"/>
                      </a:cubicBezTo>
                      <a:cubicBezTo>
                        <a:pt x="14865" y="6701"/>
                        <a:pt x="15022" y="6701"/>
                        <a:pt x="15107" y="6697"/>
                      </a:cubicBezTo>
                      <a:cubicBezTo>
                        <a:pt x="15107" y="6697"/>
                        <a:pt x="15107" y="6701"/>
                        <a:pt x="15107" y="6701"/>
                      </a:cubicBezTo>
                      <a:cubicBezTo>
                        <a:pt x="15098" y="6748"/>
                        <a:pt x="15090" y="6773"/>
                        <a:pt x="15090" y="6790"/>
                      </a:cubicBezTo>
                      <a:cubicBezTo>
                        <a:pt x="15086" y="6807"/>
                        <a:pt x="15090" y="6811"/>
                        <a:pt x="15094" y="6816"/>
                      </a:cubicBezTo>
                      <a:cubicBezTo>
                        <a:pt x="15098" y="6816"/>
                        <a:pt x="15103" y="6816"/>
                        <a:pt x="15115" y="6803"/>
                      </a:cubicBezTo>
                      <a:cubicBezTo>
                        <a:pt x="15124" y="6786"/>
                        <a:pt x="15141" y="6765"/>
                        <a:pt x="15158" y="6714"/>
                      </a:cubicBezTo>
                      <a:cubicBezTo>
                        <a:pt x="15158" y="6709"/>
                        <a:pt x="15162" y="6701"/>
                        <a:pt x="15162" y="6692"/>
                      </a:cubicBezTo>
                      <a:cubicBezTo>
                        <a:pt x="15183" y="6688"/>
                        <a:pt x="15196" y="6688"/>
                        <a:pt x="15196" y="6684"/>
                      </a:cubicBezTo>
                      <a:cubicBezTo>
                        <a:pt x="15196" y="6684"/>
                        <a:pt x="15183" y="6680"/>
                        <a:pt x="15166" y="6680"/>
                      </a:cubicBezTo>
                      <a:cubicBezTo>
                        <a:pt x="15175" y="6646"/>
                        <a:pt x="15187" y="6599"/>
                        <a:pt x="15192" y="6535"/>
                      </a:cubicBezTo>
                      <a:cubicBezTo>
                        <a:pt x="15196" y="6451"/>
                        <a:pt x="15187" y="6340"/>
                        <a:pt x="15149" y="6226"/>
                      </a:cubicBezTo>
                      <a:cubicBezTo>
                        <a:pt x="15115" y="6107"/>
                        <a:pt x="15047" y="5979"/>
                        <a:pt x="14945" y="5873"/>
                      </a:cubicBezTo>
                      <a:cubicBezTo>
                        <a:pt x="14848" y="5763"/>
                        <a:pt x="14716" y="5678"/>
                        <a:pt x="14576" y="5619"/>
                      </a:cubicBezTo>
                      <a:cubicBezTo>
                        <a:pt x="14436" y="5555"/>
                        <a:pt x="14283" y="5525"/>
                        <a:pt x="14139" y="5521"/>
                      </a:cubicBezTo>
                      <a:lnTo>
                        <a:pt x="14114" y="5521"/>
                      </a:lnTo>
                      <a:cubicBezTo>
                        <a:pt x="14109" y="5517"/>
                        <a:pt x="14109" y="5517"/>
                        <a:pt x="14109" y="5517"/>
                      </a:cubicBezTo>
                      <a:cubicBezTo>
                        <a:pt x="14109" y="5512"/>
                        <a:pt x="14109" y="5508"/>
                        <a:pt x="14105" y="5504"/>
                      </a:cubicBezTo>
                      <a:cubicBezTo>
                        <a:pt x="14101" y="5487"/>
                        <a:pt x="14092" y="5457"/>
                        <a:pt x="14080" y="5423"/>
                      </a:cubicBezTo>
                      <a:cubicBezTo>
                        <a:pt x="14063" y="5394"/>
                        <a:pt x="14050" y="5351"/>
                        <a:pt x="14024" y="5309"/>
                      </a:cubicBezTo>
                      <a:cubicBezTo>
                        <a:pt x="13978" y="5220"/>
                        <a:pt x="13906" y="5114"/>
                        <a:pt x="13808" y="5007"/>
                      </a:cubicBezTo>
                      <a:cubicBezTo>
                        <a:pt x="13710" y="4901"/>
                        <a:pt x="13587" y="4795"/>
                        <a:pt x="13439" y="4715"/>
                      </a:cubicBezTo>
                      <a:cubicBezTo>
                        <a:pt x="13290" y="4630"/>
                        <a:pt x="13116" y="4566"/>
                        <a:pt x="12938" y="4536"/>
                      </a:cubicBezTo>
                      <a:cubicBezTo>
                        <a:pt x="12869" y="4527"/>
                        <a:pt x="12800" y="4522"/>
                        <a:pt x="12732" y="4522"/>
                      </a:cubicBezTo>
                      <a:cubicBezTo>
                        <a:pt x="12622" y="4522"/>
                        <a:pt x="12513" y="4534"/>
                        <a:pt x="12412" y="4558"/>
                      </a:cubicBezTo>
                      <a:cubicBezTo>
                        <a:pt x="12242" y="4596"/>
                        <a:pt x="12093" y="4659"/>
                        <a:pt x="11966" y="4732"/>
                      </a:cubicBezTo>
                      <a:cubicBezTo>
                        <a:pt x="11936" y="4749"/>
                        <a:pt x="11902" y="4770"/>
                        <a:pt x="11877" y="4791"/>
                      </a:cubicBezTo>
                      <a:cubicBezTo>
                        <a:pt x="11864" y="4774"/>
                        <a:pt x="11851" y="4753"/>
                        <a:pt x="11826" y="4723"/>
                      </a:cubicBezTo>
                      <a:cubicBezTo>
                        <a:pt x="11779" y="4668"/>
                        <a:pt x="11631" y="4507"/>
                        <a:pt x="11389" y="4354"/>
                      </a:cubicBezTo>
                      <a:cubicBezTo>
                        <a:pt x="11266" y="4282"/>
                        <a:pt x="11121" y="4214"/>
                        <a:pt x="10960" y="4163"/>
                      </a:cubicBezTo>
                      <a:cubicBezTo>
                        <a:pt x="10799" y="4112"/>
                        <a:pt x="10625" y="4078"/>
                        <a:pt x="10446" y="4069"/>
                      </a:cubicBezTo>
                      <a:cubicBezTo>
                        <a:pt x="10425" y="4068"/>
                        <a:pt x="10403" y="4068"/>
                        <a:pt x="10381" y="4068"/>
                      </a:cubicBezTo>
                      <a:cubicBezTo>
                        <a:pt x="10321" y="4068"/>
                        <a:pt x="10260" y="4072"/>
                        <a:pt x="10204" y="4078"/>
                      </a:cubicBezTo>
                      <a:cubicBezTo>
                        <a:pt x="10209" y="4061"/>
                        <a:pt x="10213" y="4031"/>
                        <a:pt x="10217" y="3963"/>
                      </a:cubicBezTo>
                      <a:cubicBezTo>
                        <a:pt x="10221" y="3891"/>
                        <a:pt x="10234" y="3679"/>
                        <a:pt x="10171" y="3403"/>
                      </a:cubicBezTo>
                      <a:cubicBezTo>
                        <a:pt x="10137" y="3267"/>
                        <a:pt x="10077" y="3114"/>
                        <a:pt x="9984" y="2974"/>
                      </a:cubicBezTo>
                      <a:cubicBezTo>
                        <a:pt x="9890" y="2834"/>
                        <a:pt x="9759" y="2711"/>
                        <a:pt x="9619" y="2609"/>
                      </a:cubicBezTo>
                      <a:cubicBezTo>
                        <a:pt x="9479" y="2503"/>
                        <a:pt x="9322" y="2423"/>
                        <a:pt x="9165" y="2367"/>
                      </a:cubicBezTo>
                      <a:cubicBezTo>
                        <a:pt x="9008" y="2308"/>
                        <a:pt x="8851" y="2278"/>
                        <a:pt x="8710" y="2274"/>
                      </a:cubicBezTo>
                      <a:cubicBezTo>
                        <a:pt x="8681" y="2272"/>
                        <a:pt x="8652" y="2271"/>
                        <a:pt x="8625" y="2271"/>
                      </a:cubicBezTo>
                      <a:cubicBezTo>
                        <a:pt x="8385" y="2271"/>
                        <a:pt x="8211" y="2332"/>
                        <a:pt x="8150" y="2355"/>
                      </a:cubicBezTo>
                      <a:cubicBezTo>
                        <a:pt x="8133" y="2363"/>
                        <a:pt x="8116" y="2372"/>
                        <a:pt x="8103" y="2376"/>
                      </a:cubicBezTo>
                      <a:cubicBezTo>
                        <a:pt x="8108" y="2249"/>
                        <a:pt x="8099" y="2117"/>
                        <a:pt x="8070" y="1985"/>
                      </a:cubicBezTo>
                      <a:cubicBezTo>
                        <a:pt x="8010" y="1748"/>
                        <a:pt x="7883" y="1514"/>
                        <a:pt x="7705" y="1328"/>
                      </a:cubicBezTo>
                      <a:cubicBezTo>
                        <a:pt x="7531" y="1141"/>
                        <a:pt x="7301" y="1005"/>
                        <a:pt x="7064" y="937"/>
                      </a:cubicBezTo>
                      <a:cubicBezTo>
                        <a:pt x="6945" y="907"/>
                        <a:pt x="6826" y="890"/>
                        <a:pt x="6711" y="890"/>
                      </a:cubicBezTo>
                      <a:cubicBezTo>
                        <a:pt x="6597" y="895"/>
                        <a:pt x="6486" y="912"/>
                        <a:pt x="6385" y="933"/>
                      </a:cubicBezTo>
                      <a:cubicBezTo>
                        <a:pt x="6185" y="988"/>
                        <a:pt x="6024" y="1073"/>
                        <a:pt x="5905" y="1158"/>
                      </a:cubicBezTo>
                      <a:cubicBezTo>
                        <a:pt x="5790" y="1243"/>
                        <a:pt x="5718" y="1323"/>
                        <a:pt x="5684" y="1366"/>
                      </a:cubicBezTo>
                      <a:cubicBezTo>
                        <a:pt x="5664" y="1394"/>
                        <a:pt x="5648" y="1416"/>
                        <a:pt x="5636" y="1434"/>
                      </a:cubicBezTo>
                      <a:lnTo>
                        <a:pt x="5636" y="1434"/>
                      </a:lnTo>
                      <a:cubicBezTo>
                        <a:pt x="5640" y="1427"/>
                        <a:pt x="5644" y="1419"/>
                        <a:pt x="5650" y="1408"/>
                      </a:cubicBezTo>
                      <a:cubicBezTo>
                        <a:pt x="5659" y="1391"/>
                        <a:pt x="5667" y="1370"/>
                        <a:pt x="5680" y="1336"/>
                      </a:cubicBezTo>
                      <a:cubicBezTo>
                        <a:pt x="5693" y="1298"/>
                        <a:pt x="5714" y="1217"/>
                        <a:pt x="5722" y="1107"/>
                      </a:cubicBezTo>
                      <a:cubicBezTo>
                        <a:pt x="5727" y="1052"/>
                        <a:pt x="5727" y="988"/>
                        <a:pt x="5718" y="920"/>
                      </a:cubicBezTo>
                      <a:cubicBezTo>
                        <a:pt x="5710" y="852"/>
                        <a:pt x="5697" y="776"/>
                        <a:pt x="5671" y="699"/>
                      </a:cubicBezTo>
                      <a:cubicBezTo>
                        <a:pt x="5621" y="547"/>
                        <a:pt x="5523" y="385"/>
                        <a:pt x="5379" y="262"/>
                      </a:cubicBezTo>
                      <a:cubicBezTo>
                        <a:pt x="5234" y="135"/>
                        <a:pt x="5048" y="46"/>
                        <a:pt x="4848" y="16"/>
                      </a:cubicBezTo>
                      <a:cubicBezTo>
                        <a:pt x="4791" y="6"/>
                        <a:pt x="4735" y="1"/>
                        <a:pt x="4679" y="1"/>
                      </a:cubicBezTo>
                      <a:close/>
                    </a:path>
                  </a:pathLst>
                </a:custGeom>
                <a:solidFill>
                  <a:srgbClr val="1E1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8"/>
                <p:cNvSpPr/>
                <p:nvPr/>
              </p:nvSpPr>
              <p:spPr>
                <a:xfrm>
                  <a:off x="-846766" y="3773075"/>
                  <a:ext cx="3414272" cy="1496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3" h="6593" extrusionOk="0">
                      <a:moveTo>
                        <a:pt x="4596" y="2802"/>
                      </a:moveTo>
                      <a:cubicBezTo>
                        <a:pt x="4606" y="2802"/>
                        <a:pt x="4617" y="2803"/>
                        <a:pt x="4627" y="2803"/>
                      </a:cubicBezTo>
                      <a:cubicBezTo>
                        <a:pt x="4789" y="2807"/>
                        <a:pt x="4937" y="2871"/>
                        <a:pt x="5043" y="2939"/>
                      </a:cubicBezTo>
                      <a:cubicBezTo>
                        <a:pt x="5145" y="3011"/>
                        <a:pt x="5204" y="3088"/>
                        <a:pt x="5226" y="3113"/>
                      </a:cubicBezTo>
                      <a:cubicBezTo>
                        <a:pt x="5251" y="3160"/>
                        <a:pt x="5247" y="3168"/>
                        <a:pt x="5238" y="3177"/>
                      </a:cubicBezTo>
                      <a:cubicBezTo>
                        <a:pt x="5236" y="3178"/>
                        <a:pt x="5234" y="3179"/>
                        <a:pt x="5231" y="3179"/>
                      </a:cubicBezTo>
                      <a:cubicBezTo>
                        <a:pt x="5222" y="3179"/>
                        <a:pt x="5208" y="3172"/>
                        <a:pt x="5183" y="3147"/>
                      </a:cubicBezTo>
                      <a:cubicBezTo>
                        <a:pt x="5162" y="3130"/>
                        <a:pt x="5098" y="3062"/>
                        <a:pt x="5001" y="3003"/>
                      </a:cubicBezTo>
                      <a:cubicBezTo>
                        <a:pt x="4907" y="2943"/>
                        <a:pt x="4767" y="2892"/>
                        <a:pt x="4627" y="2884"/>
                      </a:cubicBezTo>
                      <a:cubicBezTo>
                        <a:pt x="4620" y="2884"/>
                        <a:pt x="4613" y="2884"/>
                        <a:pt x="4605" y="2884"/>
                      </a:cubicBezTo>
                      <a:cubicBezTo>
                        <a:pt x="4469" y="2884"/>
                        <a:pt x="4338" y="2921"/>
                        <a:pt x="4241" y="2973"/>
                      </a:cubicBezTo>
                      <a:cubicBezTo>
                        <a:pt x="4135" y="3024"/>
                        <a:pt x="4071" y="3083"/>
                        <a:pt x="4046" y="3105"/>
                      </a:cubicBezTo>
                      <a:cubicBezTo>
                        <a:pt x="4021" y="3124"/>
                        <a:pt x="4009" y="3129"/>
                        <a:pt x="4001" y="3129"/>
                      </a:cubicBezTo>
                      <a:cubicBezTo>
                        <a:pt x="3997" y="3129"/>
                        <a:pt x="3994" y="3127"/>
                        <a:pt x="3991" y="3126"/>
                      </a:cubicBezTo>
                      <a:cubicBezTo>
                        <a:pt x="3982" y="3117"/>
                        <a:pt x="3982" y="3109"/>
                        <a:pt x="4008" y="3066"/>
                      </a:cubicBezTo>
                      <a:cubicBezTo>
                        <a:pt x="4029" y="3041"/>
                        <a:pt x="4092" y="2969"/>
                        <a:pt x="4203" y="2905"/>
                      </a:cubicBezTo>
                      <a:cubicBezTo>
                        <a:pt x="4258" y="2875"/>
                        <a:pt x="4326" y="2846"/>
                        <a:pt x="4398" y="2829"/>
                      </a:cubicBezTo>
                      <a:cubicBezTo>
                        <a:pt x="4461" y="2814"/>
                        <a:pt x="4527" y="2802"/>
                        <a:pt x="4596" y="2802"/>
                      </a:cubicBezTo>
                      <a:close/>
                      <a:moveTo>
                        <a:pt x="5067" y="4203"/>
                      </a:moveTo>
                      <a:cubicBezTo>
                        <a:pt x="5182" y="4203"/>
                        <a:pt x="5299" y="4212"/>
                        <a:pt x="5417" y="4234"/>
                      </a:cubicBezTo>
                      <a:cubicBezTo>
                        <a:pt x="5553" y="4259"/>
                        <a:pt x="5688" y="4301"/>
                        <a:pt x="5816" y="4352"/>
                      </a:cubicBezTo>
                      <a:cubicBezTo>
                        <a:pt x="5939" y="4408"/>
                        <a:pt x="6049" y="4471"/>
                        <a:pt x="6142" y="4531"/>
                      </a:cubicBezTo>
                      <a:cubicBezTo>
                        <a:pt x="6329" y="4658"/>
                        <a:pt x="6444" y="4785"/>
                        <a:pt x="6482" y="4832"/>
                      </a:cubicBezTo>
                      <a:cubicBezTo>
                        <a:pt x="6495" y="4845"/>
                        <a:pt x="6503" y="4858"/>
                        <a:pt x="6507" y="4866"/>
                      </a:cubicBezTo>
                      <a:cubicBezTo>
                        <a:pt x="6533" y="4866"/>
                        <a:pt x="6558" y="4864"/>
                        <a:pt x="6585" y="4864"/>
                      </a:cubicBezTo>
                      <a:cubicBezTo>
                        <a:pt x="6599" y="4864"/>
                        <a:pt x="6612" y="4865"/>
                        <a:pt x="6626" y="4866"/>
                      </a:cubicBezTo>
                      <a:cubicBezTo>
                        <a:pt x="6800" y="4870"/>
                        <a:pt x="6974" y="4904"/>
                        <a:pt x="7110" y="4947"/>
                      </a:cubicBezTo>
                      <a:cubicBezTo>
                        <a:pt x="7246" y="4993"/>
                        <a:pt x="7339" y="5044"/>
                        <a:pt x="7369" y="5065"/>
                      </a:cubicBezTo>
                      <a:cubicBezTo>
                        <a:pt x="7420" y="5099"/>
                        <a:pt x="7420" y="5108"/>
                        <a:pt x="7416" y="5116"/>
                      </a:cubicBezTo>
                      <a:cubicBezTo>
                        <a:pt x="7414" y="5121"/>
                        <a:pt x="7409" y="5124"/>
                        <a:pt x="7399" y="5124"/>
                      </a:cubicBezTo>
                      <a:cubicBezTo>
                        <a:pt x="7389" y="5124"/>
                        <a:pt x="7373" y="5121"/>
                        <a:pt x="7348" y="5112"/>
                      </a:cubicBezTo>
                      <a:cubicBezTo>
                        <a:pt x="7314" y="5099"/>
                        <a:pt x="7221" y="5057"/>
                        <a:pt x="7089" y="5019"/>
                      </a:cubicBezTo>
                      <a:cubicBezTo>
                        <a:pt x="6962" y="4981"/>
                        <a:pt x="6792" y="4951"/>
                        <a:pt x="6626" y="4947"/>
                      </a:cubicBezTo>
                      <a:cubicBezTo>
                        <a:pt x="6612" y="4946"/>
                        <a:pt x="6597" y="4946"/>
                        <a:pt x="6583" y="4946"/>
                      </a:cubicBezTo>
                      <a:cubicBezTo>
                        <a:pt x="6428" y="4946"/>
                        <a:pt x="6276" y="4967"/>
                        <a:pt x="6155" y="4998"/>
                      </a:cubicBezTo>
                      <a:cubicBezTo>
                        <a:pt x="6121" y="5002"/>
                        <a:pt x="6092" y="5015"/>
                        <a:pt x="6062" y="5023"/>
                      </a:cubicBezTo>
                      <a:cubicBezTo>
                        <a:pt x="6036" y="5032"/>
                        <a:pt x="6011" y="5040"/>
                        <a:pt x="5990" y="5049"/>
                      </a:cubicBezTo>
                      <a:cubicBezTo>
                        <a:pt x="5964" y="5053"/>
                        <a:pt x="5947" y="5061"/>
                        <a:pt x="5930" y="5065"/>
                      </a:cubicBezTo>
                      <a:cubicBezTo>
                        <a:pt x="5913" y="5074"/>
                        <a:pt x="5901" y="5078"/>
                        <a:pt x="5892" y="5078"/>
                      </a:cubicBezTo>
                      <a:cubicBezTo>
                        <a:pt x="5867" y="5087"/>
                        <a:pt x="5851" y="5090"/>
                        <a:pt x="5841" y="5090"/>
                      </a:cubicBezTo>
                      <a:cubicBezTo>
                        <a:pt x="5832" y="5090"/>
                        <a:pt x="5828" y="5087"/>
                        <a:pt x="5828" y="5082"/>
                      </a:cubicBezTo>
                      <a:cubicBezTo>
                        <a:pt x="5820" y="5074"/>
                        <a:pt x="5824" y="5061"/>
                        <a:pt x="5871" y="5032"/>
                      </a:cubicBezTo>
                      <a:cubicBezTo>
                        <a:pt x="5884" y="5023"/>
                        <a:pt x="5918" y="5006"/>
                        <a:pt x="5964" y="4985"/>
                      </a:cubicBezTo>
                      <a:cubicBezTo>
                        <a:pt x="5985" y="4976"/>
                        <a:pt x="6011" y="4964"/>
                        <a:pt x="6041" y="4955"/>
                      </a:cubicBezTo>
                      <a:cubicBezTo>
                        <a:pt x="6070" y="4947"/>
                        <a:pt x="6100" y="4934"/>
                        <a:pt x="6134" y="4925"/>
                      </a:cubicBezTo>
                      <a:cubicBezTo>
                        <a:pt x="6223" y="4900"/>
                        <a:pt x="6333" y="4879"/>
                        <a:pt x="6448" y="4870"/>
                      </a:cubicBezTo>
                      <a:cubicBezTo>
                        <a:pt x="6401" y="4832"/>
                        <a:pt x="6287" y="4713"/>
                        <a:pt x="6100" y="4594"/>
                      </a:cubicBezTo>
                      <a:cubicBezTo>
                        <a:pt x="6011" y="4535"/>
                        <a:pt x="5905" y="4476"/>
                        <a:pt x="5786" y="4429"/>
                      </a:cubicBezTo>
                      <a:cubicBezTo>
                        <a:pt x="5667" y="4378"/>
                        <a:pt x="5536" y="4340"/>
                        <a:pt x="5404" y="4314"/>
                      </a:cubicBezTo>
                      <a:cubicBezTo>
                        <a:pt x="5286" y="4296"/>
                        <a:pt x="5171" y="4284"/>
                        <a:pt x="5056" y="4284"/>
                      </a:cubicBezTo>
                      <a:cubicBezTo>
                        <a:pt x="5039" y="4284"/>
                        <a:pt x="5022" y="4284"/>
                        <a:pt x="5005" y="4285"/>
                      </a:cubicBezTo>
                      <a:cubicBezTo>
                        <a:pt x="4878" y="4289"/>
                        <a:pt x="4755" y="4306"/>
                        <a:pt x="4648" y="4327"/>
                      </a:cubicBezTo>
                      <a:cubicBezTo>
                        <a:pt x="4436" y="4374"/>
                        <a:pt x="4283" y="4442"/>
                        <a:pt x="4228" y="4467"/>
                      </a:cubicBezTo>
                      <a:lnTo>
                        <a:pt x="4224" y="4467"/>
                      </a:lnTo>
                      <a:cubicBezTo>
                        <a:pt x="4237" y="4476"/>
                        <a:pt x="4249" y="4484"/>
                        <a:pt x="4262" y="4488"/>
                      </a:cubicBezTo>
                      <a:cubicBezTo>
                        <a:pt x="4377" y="4560"/>
                        <a:pt x="4440" y="4645"/>
                        <a:pt x="4457" y="4675"/>
                      </a:cubicBezTo>
                      <a:cubicBezTo>
                        <a:pt x="4487" y="4722"/>
                        <a:pt x="4483" y="4734"/>
                        <a:pt x="4474" y="4739"/>
                      </a:cubicBezTo>
                      <a:cubicBezTo>
                        <a:pt x="4472" y="4740"/>
                        <a:pt x="4470" y="4741"/>
                        <a:pt x="4467" y="4741"/>
                      </a:cubicBezTo>
                      <a:cubicBezTo>
                        <a:pt x="4458" y="4741"/>
                        <a:pt x="4444" y="4734"/>
                        <a:pt x="4419" y="4709"/>
                      </a:cubicBezTo>
                      <a:cubicBezTo>
                        <a:pt x="4394" y="4683"/>
                        <a:pt x="4330" y="4616"/>
                        <a:pt x="4224" y="4556"/>
                      </a:cubicBezTo>
                      <a:cubicBezTo>
                        <a:pt x="4122" y="4492"/>
                        <a:pt x="3969" y="4446"/>
                        <a:pt x="3817" y="4446"/>
                      </a:cubicBezTo>
                      <a:cubicBezTo>
                        <a:pt x="3809" y="4446"/>
                        <a:pt x="3801" y="4445"/>
                        <a:pt x="3793" y="4445"/>
                      </a:cubicBezTo>
                      <a:cubicBezTo>
                        <a:pt x="3648" y="4445"/>
                        <a:pt x="3505" y="4482"/>
                        <a:pt x="3396" y="4526"/>
                      </a:cubicBezTo>
                      <a:cubicBezTo>
                        <a:pt x="3278" y="4569"/>
                        <a:pt x="3197" y="4616"/>
                        <a:pt x="3163" y="4628"/>
                      </a:cubicBezTo>
                      <a:cubicBezTo>
                        <a:pt x="3134" y="4641"/>
                        <a:pt x="3120" y="4646"/>
                        <a:pt x="3112" y="4646"/>
                      </a:cubicBezTo>
                      <a:cubicBezTo>
                        <a:pt x="3107" y="4646"/>
                        <a:pt x="3105" y="4644"/>
                        <a:pt x="3103" y="4641"/>
                      </a:cubicBezTo>
                      <a:cubicBezTo>
                        <a:pt x="3095" y="4633"/>
                        <a:pt x="3095" y="4620"/>
                        <a:pt x="3137" y="4586"/>
                      </a:cubicBezTo>
                      <a:cubicBezTo>
                        <a:pt x="3163" y="4565"/>
                        <a:pt x="3244" y="4509"/>
                        <a:pt x="3367" y="4454"/>
                      </a:cubicBezTo>
                      <a:cubicBezTo>
                        <a:pt x="3484" y="4406"/>
                        <a:pt x="3636" y="4365"/>
                        <a:pt x="3794" y="4365"/>
                      </a:cubicBezTo>
                      <a:cubicBezTo>
                        <a:pt x="3801" y="4365"/>
                        <a:pt x="3809" y="4365"/>
                        <a:pt x="3817" y="4365"/>
                      </a:cubicBezTo>
                      <a:cubicBezTo>
                        <a:pt x="3944" y="4365"/>
                        <a:pt x="4067" y="4395"/>
                        <a:pt x="4169" y="4442"/>
                      </a:cubicBezTo>
                      <a:cubicBezTo>
                        <a:pt x="4182" y="4433"/>
                        <a:pt x="4190" y="4429"/>
                        <a:pt x="4203" y="4420"/>
                      </a:cubicBezTo>
                      <a:cubicBezTo>
                        <a:pt x="4254" y="4386"/>
                        <a:pt x="4411" y="4310"/>
                        <a:pt x="4631" y="4255"/>
                      </a:cubicBezTo>
                      <a:cubicBezTo>
                        <a:pt x="4742" y="4229"/>
                        <a:pt x="4869" y="4212"/>
                        <a:pt x="5001" y="4204"/>
                      </a:cubicBezTo>
                      <a:cubicBezTo>
                        <a:pt x="5023" y="4203"/>
                        <a:pt x="5045" y="4203"/>
                        <a:pt x="5067" y="4203"/>
                      </a:cubicBezTo>
                      <a:close/>
                      <a:moveTo>
                        <a:pt x="4590" y="1"/>
                      </a:moveTo>
                      <a:cubicBezTo>
                        <a:pt x="4552" y="1"/>
                        <a:pt x="4513" y="3"/>
                        <a:pt x="4474" y="6"/>
                      </a:cubicBezTo>
                      <a:cubicBezTo>
                        <a:pt x="4385" y="19"/>
                        <a:pt x="4296" y="44"/>
                        <a:pt x="4211" y="74"/>
                      </a:cubicBezTo>
                      <a:cubicBezTo>
                        <a:pt x="4046" y="138"/>
                        <a:pt x="3897" y="227"/>
                        <a:pt x="3787" y="329"/>
                      </a:cubicBezTo>
                      <a:cubicBezTo>
                        <a:pt x="3676" y="435"/>
                        <a:pt x="3604" y="545"/>
                        <a:pt x="3562" y="643"/>
                      </a:cubicBezTo>
                      <a:cubicBezTo>
                        <a:pt x="3549" y="664"/>
                        <a:pt x="3541" y="685"/>
                        <a:pt x="3532" y="711"/>
                      </a:cubicBezTo>
                      <a:cubicBezTo>
                        <a:pt x="3524" y="732"/>
                        <a:pt x="3519" y="749"/>
                        <a:pt x="3511" y="766"/>
                      </a:cubicBezTo>
                      <a:cubicBezTo>
                        <a:pt x="3502" y="804"/>
                        <a:pt x="3494" y="834"/>
                        <a:pt x="3490" y="851"/>
                      </a:cubicBezTo>
                      <a:cubicBezTo>
                        <a:pt x="3460" y="974"/>
                        <a:pt x="3456" y="987"/>
                        <a:pt x="3443" y="987"/>
                      </a:cubicBezTo>
                      <a:cubicBezTo>
                        <a:pt x="3435" y="982"/>
                        <a:pt x="3426" y="965"/>
                        <a:pt x="3435" y="842"/>
                      </a:cubicBezTo>
                      <a:cubicBezTo>
                        <a:pt x="3439" y="821"/>
                        <a:pt x="3447" y="791"/>
                        <a:pt x="3456" y="753"/>
                      </a:cubicBezTo>
                      <a:cubicBezTo>
                        <a:pt x="3456" y="753"/>
                        <a:pt x="3456" y="749"/>
                        <a:pt x="3456" y="749"/>
                      </a:cubicBezTo>
                      <a:cubicBezTo>
                        <a:pt x="3435" y="753"/>
                        <a:pt x="3409" y="753"/>
                        <a:pt x="3367" y="757"/>
                      </a:cubicBezTo>
                      <a:cubicBezTo>
                        <a:pt x="3303" y="762"/>
                        <a:pt x="3129" y="762"/>
                        <a:pt x="2917" y="830"/>
                      </a:cubicBezTo>
                      <a:cubicBezTo>
                        <a:pt x="2891" y="838"/>
                        <a:pt x="2862" y="847"/>
                        <a:pt x="2836" y="855"/>
                      </a:cubicBezTo>
                      <a:cubicBezTo>
                        <a:pt x="2713" y="902"/>
                        <a:pt x="2577" y="970"/>
                        <a:pt x="2450" y="1067"/>
                      </a:cubicBezTo>
                      <a:cubicBezTo>
                        <a:pt x="2327" y="1161"/>
                        <a:pt x="2208" y="1284"/>
                        <a:pt x="2123" y="1424"/>
                      </a:cubicBezTo>
                      <a:cubicBezTo>
                        <a:pt x="2038" y="1564"/>
                        <a:pt x="1974" y="1721"/>
                        <a:pt x="1941" y="1874"/>
                      </a:cubicBezTo>
                      <a:cubicBezTo>
                        <a:pt x="1907" y="2031"/>
                        <a:pt x="1902" y="2184"/>
                        <a:pt x="1911" y="2315"/>
                      </a:cubicBezTo>
                      <a:cubicBezTo>
                        <a:pt x="1924" y="2447"/>
                        <a:pt x="1949" y="2561"/>
                        <a:pt x="1974" y="2650"/>
                      </a:cubicBezTo>
                      <a:cubicBezTo>
                        <a:pt x="1991" y="2697"/>
                        <a:pt x="2004" y="2735"/>
                        <a:pt x="2017" y="2765"/>
                      </a:cubicBezTo>
                      <a:cubicBezTo>
                        <a:pt x="2030" y="2795"/>
                        <a:pt x="2038" y="2820"/>
                        <a:pt x="2047" y="2837"/>
                      </a:cubicBezTo>
                      <a:cubicBezTo>
                        <a:pt x="2055" y="2854"/>
                        <a:pt x="2059" y="2867"/>
                        <a:pt x="2064" y="2880"/>
                      </a:cubicBezTo>
                      <a:cubicBezTo>
                        <a:pt x="2195" y="2841"/>
                        <a:pt x="2323" y="2824"/>
                        <a:pt x="2437" y="2820"/>
                      </a:cubicBezTo>
                      <a:cubicBezTo>
                        <a:pt x="2448" y="2820"/>
                        <a:pt x="2459" y="2820"/>
                        <a:pt x="2470" y="2820"/>
                      </a:cubicBezTo>
                      <a:cubicBezTo>
                        <a:pt x="2670" y="2820"/>
                        <a:pt x="2818" y="2855"/>
                        <a:pt x="2870" y="2871"/>
                      </a:cubicBezTo>
                      <a:cubicBezTo>
                        <a:pt x="2951" y="2901"/>
                        <a:pt x="2963" y="2914"/>
                        <a:pt x="2959" y="2922"/>
                      </a:cubicBezTo>
                      <a:cubicBezTo>
                        <a:pt x="2957" y="2928"/>
                        <a:pt x="2952" y="2932"/>
                        <a:pt x="2937" y="2932"/>
                      </a:cubicBezTo>
                      <a:cubicBezTo>
                        <a:pt x="2922" y="2932"/>
                        <a:pt x="2898" y="2928"/>
                        <a:pt x="2857" y="2922"/>
                      </a:cubicBezTo>
                      <a:cubicBezTo>
                        <a:pt x="2828" y="2922"/>
                        <a:pt x="2764" y="2909"/>
                        <a:pt x="2679" y="2901"/>
                      </a:cubicBezTo>
                      <a:cubicBezTo>
                        <a:pt x="2631" y="2898"/>
                        <a:pt x="2577" y="2895"/>
                        <a:pt x="2517" y="2895"/>
                      </a:cubicBezTo>
                      <a:cubicBezTo>
                        <a:pt x="2493" y="2895"/>
                        <a:pt x="2467" y="2895"/>
                        <a:pt x="2441" y="2897"/>
                      </a:cubicBezTo>
                      <a:cubicBezTo>
                        <a:pt x="2233" y="2905"/>
                        <a:pt x="1979" y="2965"/>
                        <a:pt x="1754" y="3092"/>
                      </a:cubicBezTo>
                      <a:cubicBezTo>
                        <a:pt x="1529" y="3215"/>
                        <a:pt x="1338" y="3393"/>
                        <a:pt x="1215" y="3563"/>
                      </a:cubicBezTo>
                      <a:cubicBezTo>
                        <a:pt x="1092" y="3728"/>
                        <a:pt x="1045" y="3881"/>
                        <a:pt x="1028" y="3932"/>
                      </a:cubicBezTo>
                      <a:cubicBezTo>
                        <a:pt x="1019" y="3962"/>
                        <a:pt x="1015" y="3983"/>
                        <a:pt x="1011" y="3996"/>
                      </a:cubicBezTo>
                      <a:cubicBezTo>
                        <a:pt x="1027" y="3994"/>
                        <a:pt x="1041" y="3994"/>
                        <a:pt x="1055" y="3994"/>
                      </a:cubicBezTo>
                      <a:cubicBezTo>
                        <a:pt x="1082" y="3994"/>
                        <a:pt x="1104" y="3996"/>
                        <a:pt x="1121" y="3996"/>
                      </a:cubicBezTo>
                      <a:cubicBezTo>
                        <a:pt x="1160" y="4000"/>
                        <a:pt x="1189" y="4004"/>
                        <a:pt x="1210" y="4013"/>
                      </a:cubicBezTo>
                      <a:cubicBezTo>
                        <a:pt x="1232" y="4017"/>
                        <a:pt x="1244" y="4021"/>
                        <a:pt x="1257" y="4030"/>
                      </a:cubicBezTo>
                      <a:cubicBezTo>
                        <a:pt x="1278" y="4038"/>
                        <a:pt x="1278" y="4043"/>
                        <a:pt x="1278" y="4047"/>
                      </a:cubicBezTo>
                      <a:cubicBezTo>
                        <a:pt x="1278" y="4051"/>
                        <a:pt x="1270" y="4055"/>
                        <a:pt x="1249" y="4055"/>
                      </a:cubicBezTo>
                      <a:cubicBezTo>
                        <a:pt x="1236" y="4055"/>
                        <a:pt x="1223" y="4055"/>
                        <a:pt x="1202" y="4051"/>
                      </a:cubicBezTo>
                      <a:cubicBezTo>
                        <a:pt x="1181" y="4051"/>
                        <a:pt x="1155" y="4051"/>
                        <a:pt x="1121" y="4047"/>
                      </a:cubicBezTo>
                      <a:cubicBezTo>
                        <a:pt x="1087" y="4051"/>
                        <a:pt x="1028" y="4051"/>
                        <a:pt x="956" y="4064"/>
                      </a:cubicBezTo>
                      <a:lnTo>
                        <a:pt x="913" y="4072"/>
                      </a:lnTo>
                      <a:cubicBezTo>
                        <a:pt x="901" y="4077"/>
                        <a:pt x="888" y="4077"/>
                        <a:pt x="871" y="4081"/>
                      </a:cubicBezTo>
                      <a:cubicBezTo>
                        <a:pt x="816" y="4094"/>
                        <a:pt x="752" y="4119"/>
                        <a:pt x="684" y="4153"/>
                      </a:cubicBezTo>
                      <a:cubicBezTo>
                        <a:pt x="616" y="4183"/>
                        <a:pt x="544" y="4225"/>
                        <a:pt x="476" y="4276"/>
                      </a:cubicBezTo>
                      <a:cubicBezTo>
                        <a:pt x="408" y="4327"/>
                        <a:pt x="340" y="4391"/>
                        <a:pt x="281" y="4463"/>
                      </a:cubicBezTo>
                      <a:cubicBezTo>
                        <a:pt x="226" y="4539"/>
                        <a:pt x="175" y="4624"/>
                        <a:pt x="132" y="4717"/>
                      </a:cubicBezTo>
                      <a:cubicBezTo>
                        <a:pt x="48" y="4904"/>
                        <a:pt x="1" y="5121"/>
                        <a:pt x="1" y="5337"/>
                      </a:cubicBezTo>
                      <a:cubicBezTo>
                        <a:pt x="1" y="5554"/>
                        <a:pt x="52" y="5766"/>
                        <a:pt x="141" y="5953"/>
                      </a:cubicBezTo>
                      <a:cubicBezTo>
                        <a:pt x="226" y="6135"/>
                        <a:pt x="353" y="6296"/>
                        <a:pt x="480" y="6402"/>
                      </a:cubicBezTo>
                      <a:cubicBezTo>
                        <a:pt x="616" y="6509"/>
                        <a:pt x="769" y="6543"/>
                        <a:pt x="888" y="6564"/>
                      </a:cubicBezTo>
                      <a:cubicBezTo>
                        <a:pt x="1007" y="6585"/>
                        <a:pt x="1096" y="6589"/>
                        <a:pt x="1143" y="6589"/>
                      </a:cubicBezTo>
                      <a:cubicBezTo>
                        <a:pt x="1171" y="6591"/>
                        <a:pt x="1198" y="6592"/>
                        <a:pt x="1221" y="6592"/>
                      </a:cubicBezTo>
                      <a:cubicBezTo>
                        <a:pt x="1297" y="6592"/>
                        <a:pt x="1348" y="6584"/>
                        <a:pt x="1368" y="6581"/>
                      </a:cubicBezTo>
                      <a:cubicBezTo>
                        <a:pt x="1376" y="6581"/>
                        <a:pt x="1380" y="6585"/>
                        <a:pt x="1380" y="6585"/>
                      </a:cubicBezTo>
                      <a:cubicBezTo>
                        <a:pt x="1444" y="6581"/>
                        <a:pt x="1575" y="6572"/>
                        <a:pt x="1826" y="6564"/>
                      </a:cubicBezTo>
                      <a:cubicBezTo>
                        <a:pt x="2409" y="6548"/>
                        <a:pt x="5010" y="6512"/>
                        <a:pt x="7720" y="6512"/>
                      </a:cubicBezTo>
                      <a:cubicBezTo>
                        <a:pt x="7869" y="6512"/>
                        <a:pt x="8018" y="6513"/>
                        <a:pt x="8167" y="6513"/>
                      </a:cubicBezTo>
                      <a:cubicBezTo>
                        <a:pt x="11032" y="6513"/>
                        <a:pt x="13897" y="6551"/>
                        <a:pt x="14512" y="6568"/>
                      </a:cubicBezTo>
                      <a:cubicBezTo>
                        <a:pt x="14750" y="6576"/>
                        <a:pt x="14882" y="6581"/>
                        <a:pt x="14962" y="6585"/>
                      </a:cubicBezTo>
                      <a:cubicBezTo>
                        <a:pt x="14984" y="6589"/>
                        <a:pt x="15005" y="6589"/>
                        <a:pt x="15026" y="6589"/>
                      </a:cubicBezTo>
                      <a:cubicBezTo>
                        <a:pt x="15030" y="6560"/>
                        <a:pt x="15039" y="6513"/>
                        <a:pt x="15039" y="6453"/>
                      </a:cubicBezTo>
                      <a:cubicBezTo>
                        <a:pt x="15043" y="6377"/>
                        <a:pt x="15030" y="6275"/>
                        <a:pt x="14996" y="6165"/>
                      </a:cubicBezTo>
                      <a:cubicBezTo>
                        <a:pt x="14958" y="6059"/>
                        <a:pt x="14899" y="5944"/>
                        <a:pt x="14805" y="5846"/>
                      </a:cubicBezTo>
                      <a:cubicBezTo>
                        <a:pt x="14712" y="5749"/>
                        <a:pt x="14593" y="5668"/>
                        <a:pt x="14461" y="5613"/>
                      </a:cubicBezTo>
                      <a:cubicBezTo>
                        <a:pt x="14330" y="5554"/>
                        <a:pt x="14186" y="5524"/>
                        <a:pt x="14050" y="5515"/>
                      </a:cubicBezTo>
                      <a:cubicBezTo>
                        <a:pt x="14033" y="5515"/>
                        <a:pt x="14015" y="5515"/>
                        <a:pt x="13998" y="5515"/>
                      </a:cubicBezTo>
                      <a:cubicBezTo>
                        <a:pt x="13882" y="5515"/>
                        <a:pt x="13772" y="5527"/>
                        <a:pt x="13672" y="5549"/>
                      </a:cubicBezTo>
                      <a:cubicBezTo>
                        <a:pt x="13443" y="5596"/>
                        <a:pt x="13282" y="5677"/>
                        <a:pt x="13222" y="5698"/>
                      </a:cubicBezTo>
                      <a:cubicBezTo>
                        <a:pt x="13162" y="5724"/>
                        <a:pt x="13138" y="5732"/>
                        <a:pt x="13128" y="5732"/>
                      </a:cubicBezTo>
                      <a:cubicBezTo>
                        <a:pt x="13123" y="5732"/>
                        <a:pt x="13122" y="5730"/>
                        <a:pt x="13120" y="5728"/>
                      </a:cubicBezTo>
                      <a:cubicBezTo>
                        <a:pt x="13112" y="5719"/>
                        <a:pt x="13116" y="5702"/>
                        <a:pt x="13197" y="5651"/>
                      </a:cubicBezTo>
                      <a:cubicBezTo>
                        <a:pt x="13252" y="5621"/>
                        <a:pt x="13409" y="5537"/>
                        <a:pt x="13638" y="5481"/>
                      </a:cubicBezTo>
                      <a:cubicBezTo>
                        <a:pt x="13642" y="5477"/>
                        <a:pt x="13647" y="5477"/>
                        <a:pt x="13655" y="5477"/>
                      </a:cubicBezTo>
                      <a:cubicBezTo>
                        <a:pt x="13748" y="5456"/>
                        <a:pt x="13859" y="5439"/>
                        <a:pt x="13973" y="5439"/>
                      </a:cubicBezTo>
                      <a:cubicBezTo>
                        <a:pt x="13973" y="5435"/>
                        <a:pt x="13973" y="5435"/>
                        <a:pt x="13973" y="5435"/>
                      </a:cubicBezTo>
                      <a:cubicBezTo>
                        <a:pt x="13965" y="5418"/>
                        <a:pt x="13952" y="5397"/>
                        <a:pt x="13939" y="5371"/>
                      </a:cubicBezTo>
                      <a:cubicBezTo>
                        <a:pt x="13922" y="5341"/>
                        <a:pt x="13905" y="5303"/>
                        <a:pt x="13884" y="5261"/>
                      </a:cubicBezTo>
                      <a:cubicBezTo>
                        <a:pt x="13838" y="5176"/>
                        <a:pt x="13765" y="5078"/>
                        <a:pt x="13672" y="4981"/>
                      </a:cubicBezTo>
                      <a:cubicBezTo>
                        <a:pt x="13574" y="4879"/>
                        <a:pt x="13456" y="4781"/>
                        <a:pt x="13316" y="4700"/>
                      </a:cubicBezTo>
                      <a:cubicBezTo>
                        <a:pt x="13175" y="4624"/>
                        <a:pt x="13010" y="4565"/>
                        <a:pt x="12844" y="4535"/>
                      </a:cubicBezTo>
                      <a:cubicBezTo>
                        <a:pt x="12776" y="4526"/>
                        <a:pt x="12707" y="4522"/>
                        <a:pt x="12640" y="4522"/>
                      </a:cubicBezTo>
                      <a:cubicBezTo>
                        <a:pt x="12539" y="4522"/>
                        <a:pt x="12440" y="4532"/>
                        <a:pt x="12344" y="4552"/>
                      </a:cubicBezTo>
                      <a:cubicBezTo>
                        <a:pt x="12237" y="4577"/>
                        <a:pt x="12136" y="4611"/>
                        <a:pt x="12042" y="4650"/>
                      </a:cubicBezTo>
                      <a:cubicBezTo>
                        <a:pt x="12000" y="4671"/>
                        <a:pt x="11962" y="4692"/>
                        <a:pt x="11923" y="4713"/>
                      </a:cubicBezTo>
                      <a:cubicBezTo>
                        <a:pt x="11681" y="4849"/>
                        <a:pt x="11541" y="5010"/>
                        <a:pt x="11495" y="5065"/>
                      </a:cubicBezTo>
                      <a:cubicBezTo>
                        <a:pt x="11432" y="5140"/>
                        <a:pt x="11414" y="5155"/>
                        <a:pt x="11405" y="5155"/>
                      </a:cubicBezTo>
                      <a:cubicBezTo>
                        <a:pt x="11404" y="5155"/>
                        <a:pt x="11402" y="5155"/>
                        <a:pt x="11401" y="5155"/>
                      </a:cubicBezTo>
                      <a:cubicBezTo>
                        <a:pt x="11393" y="5146"/>
                        <a:pt x="11389" y="5129"/>
                        <a:pt x="11452" y="5036"/>
                      </a:cubicBezTo>
                      <a:cubicBezTo>
                        <a:pt x="11469" y="5010"/>
                        <a:pt x="11503" y="4964"/>
                        <a:pt x="11554" y="4908"/>
                      </a:cubicBezTo>
                      <a:cubicBezTo>
                        <a:pt x="11605" y="4858"/>
                        <a:pt x="11673" y="4794"/>
                        <a:pt x="11758" y="4730"/>
                      </a:cubicBezTo>
                      <a:cubicBezTo>
                        <a:pt x="11745" y="4717"/>
                        <a:pt x="11728" y="4700"/>
                        <a:pt x="11707" y="4679"/>
                      </a:cubicBezTo>
                      <a:cubicBezTo>
                        <a:pt x="11652" y="4628"/>
                        <a:pt x="11503" y="4480"/>
                        <a:pt x="11265" y="4340"/>
                      </a:cubicBezTo>
                      <a:cubicBezTo>
                        <a:pt x="11151" y="4272"/>
                        <a:pt x="11011" y="4204"/>
                        <a:pt x="10854" y="4157"/>
                      </a:cubicBezTo>
                      <a:cubicBezTo>
                        <a:pt x="10697" y="4106"/>
                        <a:pt x="10531" y="4077"/>
                        <a:pt x="10361" y="4068"/>
                      </a:cubicBezTo>
                      <a:cubicBezTo>
                        <a:pt x="10344" y="4068"/>
                        <a:pt x="10327" y="4067"/>
                        <a:pt x="10309" y="4067"/>
                      </a:cubicBezTo>
                      <a:cubicBezTo>
                        <a:pt x="10154" y="4067"/>
                        <a:pt x="10002" y="4085"/>
                        <a:pt x="9861" y="4119"/>
                      </a:cubicBezTo>
                      <a:cubicBezTo>
                        <a:pt x="9742" y="4144"/>
                        <a:pt x="9631" y="4183"/>
                        <a:pt x="9534" y="4225"/>
                      </a:cubicBezTo>
                      <a:lnTo>
                        <a:pt x="9530" y="4225"/>
                      </a:lnTo>
                      <a:cubicBezTo>
                        <a:pt x="9496" y="4242"/>
                        <a:pt x="9462" y="4255"/>
                        <a:pt x="9432" y="4272"/>
                      </a:cubicBezTo>
                      <a:cubicBezTo>
                        <a:pt x="9381" y="4293"/>
                        <a:pt x="9334" y="4318"/>
                        <a:pt x="9292" y="4348"/>
                      </a:cubicBezTo>
                      <a:cubicBezTo>
                        <a:pt x="9122" y="4446"/>
                        <a:pt x="9016" y="4543"/>
                        <a:pt x="8969" y="4577"/>
                      </a:cubicBezTo>
                      <a:cubicBezTo>
                        <a:pt x="8903" y="4637"/>
                        <a:pt x="8881" y="4653"/>
                        <a:pt x="8870" y="4653"/>
                      </a:cubicBezTo>
                      <a:cubicBezTo>
                        <a:pt x="8867" y="4653"/>
                        <a:pt x="8865" y="4651"/>
                        <a:pt x="8863" y="4650"/>
                      </a:cubicBezTo>
                      <a:cubicBezTo>
                        <a:pt x="8859" y="4641"/>
                        <a:pt x="8859" y="4624"/>
                        <a:pt x="8931" y="4543"/>
                      </a:cubicBezTo>
                      <a:cubicBezTo>
                        <a:pt x="8982" y="4488"/>
                        <a:pt x="9143" y="4335"/>
                        <a:pt x="9398" y="4204"/>
                      </a:cubicBezTo>
                      <a:cubicBezTo>
                        <a:pt x="9479" y="4161"/>
                        <a:pt x="9572" y="4123"/>
                        <a:pt x="9674" y="4089"/>
                      </a:cubicBezTo>
                      <a:cubicBezTo>
                        <a:pt x="9725" y="4072"/>
                        <a:pt x="9780" y="4055"/>
                        <a:pt x="9839" y="4043"/>
                      </a:cubicBezTo>
                      <a:cubicBezTo>
                        <a:pt x="9873" y="4034"/>
                        <a:pt x="9907" y="4026"/>
                        <a:pt x="9941" y="4021"/>
                      </a:cubicBezTo>
                      <a:lnTo>
                        <a:pt x="9967" y="4017"/>
                      </a:lnTo>
                      <a:cubicBezTo>
                        <a:pt x="10009" y="4009"/>
                        <a:pt x="10052" y="4000"/>
                        <a:pt x="10094" y="3996"/>
                      </a:cubicBezTo>
                      <a:cubicBezTo>
                        <a:pt x="10094" y="3996"/>
                        <a:pt x="10094" y="3992"/>
                        <a:pt x="10094" y="3992"/>
                      </a:cubicBezTo>
                      <a:cubicBezTo>
                        <a:pt x="10090" y="3975"/>
                        <a:pt x="10086" y="3941"/>
                        <a:pt x="10081" y="3881"/>
                      </a:cubicBezTo>
                      <a:cubicBezTo>
                        <a:pt x="10077" y="3809"/>
                        <a:pt x="10081" y="3601"/>
                        <a:pt x="10013" y="3342"/>
                      </a:cubicBezTo>
                      <a:cubicBezTo>
                        <a:pt x="9996" y="3274"/>
                        <a:pt x="9971" y="3211"/>
                        <a:pt x="9945" y="3143"/>
                      </a:cubicBezTo>
                      <a:cubicBezTo>
                        <a:pt x="9916" y="3075"/>
                        <a:pt x="9878" y="3007"/>
                        <a:pt x="9835" y="2939"/>
                      </a:cubicBezTo>
                      <a:cubicBezTo>
                        <a:pt x="9746" y="2812"/>
                        <a:pt x="9623" y="2693"/>
                        <a:pt x="9487" y="2595"/>
                      </a:cubicBezTo>
                      <a:cubicBezTo>
                        <a:pt x="9355" y="2493"/>
                        <a:pt x="9203" y="2413"/>
                        <a:pt x="9054" y="2358"/>
                      </a:cubicBezTo>
                      <a:cubicBezTo>
                        <a:pt x="9041" y="2353"/>
                        <a:pt x="9029" y="2349"/>
                        <a:pt x="9016" y="2345"/>
                      </a:cubicBezTo>
                      <a:cubicBezTo>
                        <a:pt x="8880" y="2298"/>
                        <a:pt x="8744" y="2273"/>
                        <a:pt x="8621" y="2264"/>
                      </a:cubicBezTo>
                      <a:cubicBezTo>
                        <a:pt x="8584" y="2261"/>
                        <a:pt x="8547" y="2260"/>
                        <a:pt x="8513" y="2260"/>
                      </a:cubicBezTo>
                      <a:cubicBezTo>
                        <a:pt x="8299" y="2260"/>
                        <a:pt x="8141" y="2309"/>
                        <a:pt x="8082" y="2324"/>
                      </a:cubicBezTo>
                      <a:cubicBezTo>
                        <a:pt x="8057" y="2328"/>
                        <a:pt x="8035" y="2336"/>
                        <a:pt x="8023" y="2336"/>
                      </a:cubicBezTo>
                      <a:cubicBezTo>
                        <a:pt x="8018" y="2341"/>
                        <a:pt x="8018" y="2341"/>
                        <a:pt x="8014" y="2341"/>
                      </a:cubicBezTo>
                      <a:cubicBezTo>
                        <a:pt x="8014" y="2349"/>
                        <a:pt x="8014" y="2353"/>
                        <a:pt x="8014" y="2362"/>
                      </a:cubicBezTo>
                      <a:cubicBezTo>
                        <a:pt x="8006" y="2438"/>
                        <a:pt x="7993" y="2510"/>
                        <a:pt x="7976" y="2583"/>
                      </a:cubicBezTo>
                      <a:cubicBezTo>
                        <a:pt x="7934" y="2757"/>
                        <a:pt x="7866" y="2905"/>
                        <a:pt x="7794" y="3020"/>
                      </a:cubicBezTo>
                      <a:cubicBezTo>
                        <a:pt x="7785" y="3032"/>
                        <a:pt x="7777" y="3049"/>
                        <a:pt x="7764" y="3062"/>
                      </a:cubicBezTo>
                      <a:cubicBezTo>
                        <a:pt x="7747" y="3092"/>
                        <a:pt x="7730" y="3117"/>
                        <a:pt x="7713" y="3139"/>
                      </a:cubicBezTo>
                      <a:cubicBezTo>
                        <a:pt x="7653" y="3215"/>
                        <a:pt x="7603" y="3266"/>
                        <a:pt x="7573" y="3296"/>
                      </a:cubicBezTo>
                      <a:cubicBezTo>
                        <a:pt x="7543" y="3321"/>
                        <a:pt x="7518" y="3346"/>
                        <a:pt x="7496" y="3359"/>
                      </a:cubicBezTo>
                      <a:cubicBezTo>
                        <a:pt x="7475" y="3376"/>
                        <a:pt x="7462" y="3385"/>
                        <a:pt x="7450" y="3393"/>
                      </a:cubicBezTo>
                      <a:cubicBezTo>
                        <a:pt x="7441" y="3397"/>
                        <a:pt x="7437" y="3402"/>
                        <a:pt x="7429" y="3402"/>
                      </a:cubicBezTo>
                      <a:cubicBezTo>
                        <a:pt x="7437" y="3406"/>
                        <a:pt x="7446" y="3406"/>
                        <a:pt x="7450" y="3406"/>
                      </a:cubicBezTo>
                      <a:cubicBezTo>
                        <a:pt x="7586" y="3440"/>
                        <a:pt x="7709" y="3499"/>
                        <a:pt x="7802" y="3563"/>
                      </a:cubicBezTo>
                      <a:cubicBezTo>
                        <a:pt x="7895" y="3622"/>
                        <a:pt x="7955" y="3682"/>
                        <a:pt x="7972" y="3707"/>
                      </a:cubicBezTo>
                      <a:cubicBezTo>
                        <a:pt x="7997" y="3745"/>
                        <a:pt x="7997" y="3754"/>
                        <a:pt x="7989" y="3762"/>
                      </a:cubicBezTo>
                      <a:cubicBezTo>
                        <a:pt x="7986" y="3764"/>
                        <a:pt x="7982" y="3766"/>
                        <a:pt x="7976" y="3766"/>
                      </a:cubicBezTo>
                      <a:cubicBezTo>
                        <a:pt x="7968" y="3766"/>
                        <a:pt x="7955" y="3761"/>
                        <a:pt x="7934" y="3745"/>
                      </a:cubicBezTo>
                      <a:cubicBezTo>
                        <a:pt x="7912" y="3728"/>
                        <a:pt x="7853" y="3682"/>
                        <a:pt x="7764" y="3627"/>
                      </a:cubicBezTo>
                      <a:cubicBezTo>
                        <a:pt x="7675" y="3571"/>
                        <a:pt x="7556" y="3516"/>
                        <a:pt x="7433" y="3487"/>
                      </a:cubicBezTo>
                      <a:cubicBezTo>
                        <a:pt x="7326" y="3462"/>
                        <a:pt x="7218" y="3452"/>
                        <a:pt x="7124" y="3452"/>
                      </a:cubicBezTo>
                      <a:cubicBezTo>
                        <a:pt x="7106" y="3452"/>
                        <a:pt x="7089" y="3452"/>
                        <a:pt x="7072" y="3453"/>
                      </a:cubicBezTo>
                      <a:cubicBezTo>
                        <a:pt x="6970" y="3461"/>
                        <a:pt x="6894" y="3478"/>
                        <a:pt x="6864" y="3482"/>
                      </a:cubicBezTo>
                      <a:cubicBezTo>
                        <a:pt x="6853" y="3483"/>
                        <a:pt x="6844" y="3484"/>
                        <a:pt x="6837" y="3484"/>
                      </a:cubicBezTo>
                      <a:cubicBezTo>
                        <a:pt x="6818" y="3484"/>
                        <a:pt x="6813" y="3480"/>
                        <a:pt x="6813" y="3474"/>
                      </a:cubicBezTo>
                      <a:cubicBezTo>
                        <a:pt x="6809" y="3461"/>
                        <a:pt x="6809" y="3453"/>
                        <a:pt x="6847" y="3431"/>
                      </a:cubicBezTo>
                      <a:cubicBezTo>
                        <a:pt x="6868" y="3423"/>
                        <a:pt x="6919" y="3406"/>
                        <a:pt x="6991" y="3393"/>
                      </a:cubicBezTo>
                      <a:cubicBezTo>
                        <a:pt x="7013" y="3389"/>
                        <a:pt x="7038" y="3385"/>
                        <a:pt x="7068" y="3380"/>
                      </a:cubicBezTo>
                      <a:cubicBezTo>
                        <a:pt x="7097" y="3376"/>
                        <a:pt x="7128" y="3374"/>
                        <a:pt x="7161" y="3374"/>
                      </a:cubicBezTo>
                      <a:cubicBezTo>
                        <a:pt x="7193" y="3374"/>
                        <a:pt x="7227" y="3376"/>
                        <a:pt x="7263" y="3380"/>
                      </a:cubicBezTo>
                      <a:lnTo>
                        <a:pt x="7267" y="3380"/>
                      </a:lnTo>
                      <a:cubicBezTo>
                        <a:pt x="7318" y="3385"/>
                        <a:pt x="7365" y="3389"/>
                        <a:pt x="7416" y="3402"/>
                      </a:cubicBezTo>
                      <a:cubicBezTo>
                        <a:pt x="7416" y="3393"/>
                        <a:pt x="7420" y="3385"/>
                        <a:pt x="7433" y="3372"/>
                      </a:cubicBezTo>
                      <a:cubicBezTo>
                        <a:pt x="7441" y="3359"/>
                        <a:pt x="7454" y="3346"/>
                        <a:pt x="7471" y="3330"/>
                      </a:cubicBezTo>
                      <a:cubicBezTo>
                        <a:pt x="7488" y="3313"/>
                        <a:pt x="7509" y="3287"/>
                        <a:pt x="7535" y="3262"/>
                      </a:cubicBezTo>
                      <a:cubicBezTo>
                        <a:pt x="7552" y="3240"/>
                        <a:pt x="7577" y="3211"/>
                        <a:pt x="7607" y="3172"/>
                      </a:cubicBezTo>
                      <a:cubicBezTo>
                        <a:pt x="7637" y="3134"/>
                        <a:pt x="7675" y="3088"/>
                        <a:pt x="7709" y="3028"/>
                      </a:cubicBezTo>
                      <a:cubicBezTo>
                        <a:pt x="7781" y="2914"/>
                        <a:pt x="7857" y="2757"/>
                        <a:pt x="7904" y="2566"/>
                      </a:cubicBezTo>
                      <a:cubicBezTo>
                        <a:pt x="7946" y="2375"/>
                        <a:pt x="7963" y="2150"/>
                        <a:pt x="7904" y="1925"/>
                      </a:cubicBezTo>
                      <a:cubicBezTo>
                        <a:pt x="7853" y="1704"/>
                        <a:pt x="7730" y="1483"/>
                        <a:pt x="7564" y="1305"/>
                      </a:cubicBezTo>
                      <a:cubicBezTo>
                        <a:pt x="7479" y="1212"/>
                        <a:pt x="7378" y="1135"/>
                        <a:pt x="7271" y="1072"/>
                      </a:cubicBezTo>
                      <a:cubicBezTo>
                        <a:pt x="7174" y="1008"/>
                        <a:pt x="7068" y="965"/>
                        <a:pt x="6962" y="936"/>
                      </a:cubicBezTo>
                      <a:cubicBezTo>
                        <a:pt x="6849" y="902"/>
                        <a:pt x="6737" y="888"/>
                        <a:pt x="6628" y="888"/>
                      </a:cubicBezTo>
                      <a:cubicBezTo>
                        <a:pt x="6520" y="888"/>
                        <a:pt x="6416" y="902"/>
                        <a:pt x="6321" y="923"/>
                      </a:cubicBezTo>
                      <a:cubicBezTo>
                        <a:pt x="6130" y="970"/>
                        <a:pt x="5973" y="1050"/>
                        <a:pt x="5862" y="1127"/>
                      </a:cubicBezTo>
                      <a:cubicBezTo>
                        <a:pt x="5807" y="1165"/>
                        <a:pt x="5760" y="1203"/>
                        <a:pt x="5722" y="1237"/>
                      </a:cubicBezTo>
                      <a:cubicBezTo>
                        <a:pt x="5718" y="1246"/>
                        <a:pt x="5710" y="1250"/>
                        <a:pt x="5701" y="1258"/>
                      </a:cubicBezTo>
                      <a:cubicBezTo>
                        <a:pt x="5676" y="1284"/>
                        <a:pt x="5654" y="1301"/>
                        <a:pt x="5642" y="1318"/>
                      </a:cubicBezTo>
                      <a:cubicBezTo>
                        <a:pt x="5612" y="1352"/>
                        <a:pt x="5591" y="1377"/>
                        <a:pt x="5574" y="1394"/>
                      </a:cubicBezTo>
                      <a:cubicBezTo>
                        <a:pt x="5578" y="1394"/>
                        <a:pt x="5586" y="1398"/>
                        <a:pt x="5591" y="1398"/>
                      </a:cubicBezTo>
                      <a:cubicBezTo>
                        <a:pt x="5612" y="1407"/>
                        <a:pt x="5637" y="1411"/>
                        <a:pt x="5659" y="1420"/>
                      </a:cubicBezTo>
                      <a:cubicBezTo>
                        <a:pt x="5782" y="1466"/>
                        <a:pt x="5901" y="1538"/>
                        <a:pt x="5973" y="1615"/>
                      </a:cubicBezTo>
                      <a:cubicBezTo>
                        <a:pt x="6053" y="1691"/>
                        <a:pt x="6087" y="1763"/>
                        <a:pt x="6100" y="1789"/>
                      </a:cubicBezTo>
                      <a:cubicBezTo>
                        <a:pt x="6113" y="1835"/>
                        <a:pt x="6109" y="1844"/>
                        <a:pt x="6100" y="1848"/>
                      </a:cubicBezTo>
                      <a:cubicBezTo>
                        <a:pt x="6098" y="1849"/>
                        <a:pt x="6096" y="1850"/>
                        <a:pt x="6094" y="1850"/>
                      </a:cubicBezTo>
                      <a:cubicBezTo>
                        <a:pt x="6086" y="1850"/>
                        <a:pt x="6074" y="1842"/>
                        <a:pt x="6053" y="1819"/>
                      </a:cubicBezTo>
                      <a:cubicBezTo>
                        <a:pt x="6036" y="1797"/>
                        <a:pt x="5998" y="1734"/>
                        <a:pt x="5926" y="1670"/>
                      </a:cubicBezTo>
                      <a:cubicBezTo>
                        <a:pt x="5854" y="1602"/>
                        <a:pt x="5748" y="1538"/>
                        <a:pt x="5629" y="1496"/>
                      </a:cubicBezTo>
                      <a:cubicBezTo>
                        <a:pt x="5595" y="1483"/>
                        <a:pt x="5557" y="1475"/>
                        <a:pt x="5519" y="1466"/>
                      </a:cubicBezTo>
                      <a:cubicBezTo>
                        <a:pt x="5438" y="1445"/>
                        <a:pt x="5357" y="1432"/>
                        <a:pt x="5289" y="1424"/>
                      </a:cubicBezTo>
                      <a:cubicBezTo>
                        <a:pt x="5272" y="1424"/>
                        <a:pt x="5255" y="1420"/>
                        <a:pt x="5238" y="1420"/>
                      </a:cubicBezTo>
                      <a:cubicBezTo>
                        <a:pt x="5162" y="1411"/>
                        <a:pt x="5107" y="1411"/>
                        <a:pt x="5086" y="1407"/>
                      </a:cubicBezTo>
                      <a:cubicBezTo>
                        <a:pt x="5043" y="1403"/>
                        <a:pt x="5039" y="1394"/>
                        <a:pt x="5039" y="1386"/>
                      </a:cubicBezTo>
                      <a:cubicBezTo>
                        <a:pt x="5039" y="1373"/>
                        <a:pt x="5043" y="1364"/>
                        <a:pt x="5086" y="1356"/>
                      </a:cubicBezTo>
                      <a:cubicBezTo>
                        <a:pt x="5107" y="1352"/>
                        <a:pt x="5166" y="1347"/>
                        <a:pt x="5247" y="1347"/>
                      </a:cubicBezTo>
                      <a:cubicBezTo>
                        <a:pt x="5264" y="1347"/>
                        <a:pt x="5281" y="1352"/>
                        <a:pt x="5298" y="1352"/>
                      </a:cubicBezTo>
                      <a:cubicBezTo>
                        <a:pt x="5349" y="1356"/>
                        <a:pt x="5408" y="1360"/>
                        <a:pt x="5468" y="1373"/>
                      </a:cubicBezTo>
                      <a:cubicBezTo>
                        <a:pt x="5485" y="1373"/>
                        <a:pt x="5502" y="1377"/>
                        <a:pt x="5514" y="1381"/>
                      </a:cubicBezTo>
                      <a:cubicBezTo>
                        <a:pt x="5514" y="1377"/>
                        <a:pt x="5514" y="1369"/>
                        <a:pt x="5514" y="1356"/>
                      </a:cubicBezTo>
                      <a:cubicBezTo>
                        <a:pt x="5519" y="1343"/>
                        <a:pt x="5519" y="1330"/>
                        <a:pt x="5527" y="1313"/>
                      </a:cubicBezTo>
                      <a:cubicBezTo>
                        <a:pt x="5531" y="1296"/>
                        <a:pt x="5536" y="1271"/>
                        <a:pt x="5544" y="1241"/>
                      </a:cubicBezTo>
                      <a:cubicBezTo>
                        <a:pt x="5548" y="1203"/>
                        <a:pt x="5569" y="1127"/>
                        <a:pt x="5574" y="1025"/>
                      </a:cubicBezTo>
                      <a:cubicBezTo>
                        <a:pt x="5574" y="974"/>
                        <a:pt x="5574" y="914"/>
                        <a:pt x="5565" y="847"/>
                      </a:cubicBezTo>
                      <a:cubicBezTo>
                        <a:pt x="5557" y="783"/>
                        <a:pt x="5540" y="715"/>
                        <a:pt x="5514" y="643"/>
                      </a:cubicBezTo>
                      <a:cubicBezTo>
                        <a:pt x="5468" y="503"/>
                        <a:pt x="5378" y="354"/>
                        <a:pt x="5243" y="240"/>
                      </a:cubicBezTo>
                      <a:cubicBezTo>
                        <a:pt x="5111" y="125"/>
                        <a:pt x="4937" y="44"/>
                        <a:pt x="4750" y="15"/>
                      </a:cubicBezTo>
                      <a:cubicBezTo>
                        <a:pt x="4698" y="5"/>
                        <a:pt x="4644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8"/>
                <p:cNvSpPr/>
                <p:nvPr/>
              </p:nvSpPr>
              <p:spPr>
                <a:xfrm>
                  <a:off x="1409508" y="4678898"/>
                  <a:ext cx="34953" cy="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31" extrusionOk="0">
                      <a:moveTo>
                        <a:pt x="153" y="1"/>
                      </a:move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6" y="26"/>
                      </a:lnTo>
                      <a:lnTo>
                        <a:pt x="153" y="1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8"/>
                <p:cNvSpPr/>
                <p:nvPr/>
              </p:nvSpPr>
              <p:spPr>
                <a:xfrm>
                  <a:off x="1261980" y="4696147"/>
                  <a:ext cx="559929" cy="19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842" extrusionOk="0">
                      <a:moveTo>
                        <a:pt x="1018" y="0"/>
                      </a:moveTo>
                      <a:cubicBezTo>
                        <a:pt x="863" y="0"/>
                        <a:pt x="711" y="18"/>
                        <a:pt x="570" y="52"/>
                      </a:cubicBezTo>
                      <a:cubicBezTo>
                        <a:pt x="451" y="77"/>
                        <a:pt x="340" y="116"/>
                        <a:pt x="243" y="158"/>
                      </a:cubicBezTo>
                      <a:lnTo>
                        <a:pt x="239" y="158"/>
                      </a:lnTo>
                      <a:lnTo>
                        <a:pt x="1" y="281"/>
                      </a:lnTo>
                      <a:cubicBezTo>
                        <a:pt x="25" y="276"/>
                        <a:pt x="332" y="204"/>
                        <a:pt x="728" y="204"/>
                      </a:cubicBezTo>
                      <a:cubicBezTo>
                        <a:pt x="1231" y="204"/>
                        <a:pt x="1878" y="321"/>
                        <a:pt x="2263" y="841"/>
                      </a:cubicBezTo>
                      <a:cubicBezTo>
                        <a:pt x="2314" y="791"/>
                        <a:pt x="2382" y="727"/>
                        <a:pt x="2467" y="663"/>
                      </a:cubicBezTo>
                      <a:cubicBezTo>
                        <a:pt x="2454" y="650"/>
                        <a:pt x="2437" y="633"/>
                        <a:pt x="2416" y="612"/>
                      </a:cubicBezTo>
                      <a:cubicBezTo>
                        <a:pt x="2361" y="561"/>
                        <a:pt x="2212" y="413"/>
                        <a:pt x="1974" y="273"/>
                      </a:cubicBezTo>
                      <a:cubicBezTo>
                        <a:pt x="1860" y="205"/>
                        <a:pt x="1720" y="137"/>
                        <a:pt x="1563" y="90"/>
                      </a:cubicBezTo>
                      <a:cubicBezTo>
                        <a:pt x="1406" y="39"/>
                        <a:pt x="1240" y="10"/>
                        <a:pt x="1070" y="1"/>
                      </a:cubicBezTo>
                      <a:cubicBezTo>
                        <a:pt x="1053" y="1"/>
                        <a:pt x="1036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8"/>
                <p:cNvSpPr/>
                <p:nvPr/>
              </p:nvSpPr>
              <p:spPr>
                <a:xfrm>
                  <a:off x="903600" y="4458287"/>
                  <a:ext cx="18611" cy="2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20" extrusionOk="0">
                      <a:moveTo>
                        <a:pt x="82" y="1"/>
                      </a:moveTo>
                      <a:lnTo>
                        <a:pt x="82" y="1"/>
                      </a:lnTo>
                      <a:cubicBezTo>
                        <a:pt x="73" y="13"/>
                        <a:pt x="65" y="30"/>
                        <a:pt x="52" y="43"/>
                      </a:cubicBezTo>
                      <a:cubicBezTo>
                        <a:pt x="35" y="73"/>
                        <a:pt x="18" y="98"/>
                        <a:pt x="1" y="120"/>
                      </a:cubicBezTo>
                      <a:cubicBezTo>
                        <a:pt x="48" y="69"/>
                        <a:pt x="82" y="26"/>
                        <a:pt x="82" y="1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0" name="Google Shape;690;p8"/>
                <p:cNvSpPr/>
                <p:nvPr/>
              </p:nvSpPr>
              <p:spPr>
                <a:xfrm>
                  <a:off x="739957" y="4016156"/>
                  <a:ext cx="221747" cy="52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2331" extrusionOk="0">
                      <a:moveTo>
                        <a:pt x="280" y="1"/>
                      </a:moveTo>
                      <a:lnTo>
                        <a:pt x="280" y="1"/>
                      </a:lnTo>
                      <a:cubicBezTo>
                        <a:pt x="493" y="378"/>
                        <a:pt x="977" y="1478"/>
                        <a:pt x="0" y="2322"/>
                      </a:cubicBezTo>
                      <a:cubicBezTo>
                        <a:pt x="217" y="2309"/>
                        <a:pt x="259" y="2309"/>
                        <a:pt x="272" y="2309"/>
                      </a:cubicBezTo>
                      <a:lnTo>
                        <a:pt x="276" y="2309"/>
                      </a:lnTo>
                      <a:lnTo>
                        <a:pt x="425" y="2331"/>
                      </a:lnTo>
                      <a:cubicBezTo>
                        <a:pt x="425" y="2322"/>
                        <a:pt x="429" y="2314"/>
                        <a:pt x="442" y="2301"/>
                      </a:cubicBezTo>
                      <a:cubicBezTo>
                        <a:pt x="450" y="2288"/>
                        <a:pt x="463" y="2275"/>
                        <a:pt x="480" y="2259"/>
                      </a:cubicBezTo>
                      <a:cubicBezTo>
                        <a:pt x="497" y="2242"/>
                        <a:pt x="518" y="2216"/>
                        <a:pt x="544" y="2191"/>
                      </a:cubicBezTo>
                      <a:cubicBezTo>
                        <a:pt x="561" y="2169"/>
                        <a:pt x="586" y="2140"/>
                        <a:pt x="616" y="2101"/>
                      </a:cubicBezTo>
                      <a:cubicBezTo>
                        <a:pt x="646" y="2063"/>
                        <a:pt x="684" y="2017"/>
                        <a:pt x="718" y="1957"/>
                      </a:cubicBezTo>
                      <a:cubicBezTo>
                        <a:pt x="790" y="1843"/>
                        <a:pt x="866" y="1686"/>
                        <a:pt x="913" y="1495"/>
                      </a:cubicBezTo>
                      <a:cubicBezTo>
                        <a:pt x="955" y="1304"/>
                        <a:pt x="972" y="1079"/>
                        <a:pt x="913" y="854"/>
                      </a:cubicBezTo>
                      <a:cubicBezTo>
                        <a:pt x="862" y="633"/>
                        <a:pt x="739" y="412"/>
                        <a:pt x="573" y="234"/>
                      </a:cubicBezTo>
                      <a:cubicBezTo>
                        <a:pt x="488" y="141"/>
                        <a:pt x="387" y="64"/>
                        <a:pt x="280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1" name="Google Shape;691;p8"/>
                <p:cNvSpPr/>
                <p:nvPr/>
              </p:nvSpPr>
              <p:spPr>
                <a:xfrm>
                  <a:off x="972144" y="4303268"/>
                  <a:ext cx="2043" cy="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" h="26" extrusionOk="0">
                      <a:moveTo>
                        <a:pt x="9" y="0"/>
                      </a:moveTo>
                      <a:cubicBezTo>
                        <a:pt x="4" y="5"/>
                        <a:pt x="4" y="5"/>
                        <a:pt x="0" y="5"/>
                      </a:cubicBezTo>
                      <a:cubicBezTo>
                        <a:pt x="0" y="13"/>
                        <a:pt x="0" y="17"/>
                        <a:pt x="0" y="26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8"/>
                <p:cNvSpPr/>
                <p:nvPr/>
              </p:nvSpPr>
              <p:spPr>
                <a:xfrm>
                  <a:off x="1199337" y="4305084"/>
                  <a:ext cx="245125" cy="39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746" extrusionOk="0">
                      <a:moveTo>
                        <a:pt x="1" y="1"/>
                      </a:moveTo>
                      <a:cubicBezTo>
                        <a:pt x="26" y="18"/>
                        <a:pt x="1003" y="693"/>
                        <a:pt x="659" y="1745"/>
                      </a:cubicBezTo>
                      <a:cubicBezTo>
                        <a:pt x="710" y="1728"/>
                        <a:pt x="765" y="1711"/>
                        <a:pt x="824" y="1699"/>
                      </a:cubicBezTo>
                      <a:cubicBezTo>
                        <a:pt x="858" y="1690"/>
                        <a:pt x="892" y="1682"/>
                        <a:pt x="926" y="1677"/>
                      </a:cubicBezTo>
                      <a:lnTo>
                        <a:pt x="1079" y="1648"/>
                      </a:lnTo>
                      <a:cubicBezTo>
                        <a:pt x="1075" y="1631"/>
                        <a:pt x="1071" y="1597"/>
                        <a:pt x="1066" y="1537"/>
                      </a:cubicBezTo>
                      <a:cubicBezTo>
                        <a:pt x="1062" y="1465"/>
                        <a:pt x="1066" y="1257"/>
                        <a:pt x="998" y="998"/>
                      </a:cubicBezTo>
                      <a:cubicBezTo>
                        <a:pt x="981" y="930"/>
                        <a:pt x="956" y="867"/>
                        <a:pt x="930" y="799"/>
                      </a:cubicBezTo>
                      <a:cubicBezTo>
                        <a:pt x="901" y="731"/>
                        <a:pt x="863" y="663"/>
                        <a:pt x="820" y="595"/>
                      </a:cubicBezTo>
                      <a:cubicBezTo>
                        <a:pt x="731" y="468"/>
                        <a:pt x="608" y="349"/>
                        <a:pt x="472" y="251"/>
                      </a:cubicBezTo>
                      <a:cubicBezTo>
                        <a:pt x="340" y="149"/>
                        <a:pt x="188" y="69"/>
                        <a:pt x="39" y="14"/>
                      </a:cubicBezTo>
                      <a:cubicBezTo>
                        <a:pt x="26" y="9"/>
                        <a:pt x="1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8"/>
                <p:cNvSpPr/>
                <p:nvPr/>
              </p:nvSpPr>
              <p:spPr>
                <a:xfrm>
                  <a:off x="168682" y="3773075"/>
                  <a:ext cx="249664" cy="3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382" extrusionOk="0">
                      <a:moveTo>
                        <a:pt x="116" y="1"/>
                      </a:moveTo>
                      <a:cubicBezTo>
                        <a:pt x="78" y="1"/>
                        <a:pt x="39" y="3"/>
                        <a:pt x="0" y="6"/>
                      </a:cubicBezTo>
                      <a:cubicBezTo>
                        <a:pt x="0" y="6"/>
                        <a:pt x="896" y="456"/>
                        <a:pt x="773" y="1347"/>
                      </a:cubicBezTo>
                      <a:cubicBezTo>
                        <a:pt x="790" y="1347"/>
                        <a:pt x="807" y="1352"/>
                        <a:pt x="824" y="1352"/>
                      </a:cubicBezTo>
                      <a:cubicBezTo>
                        <a:pt x="875" y="1356"/>
                        <a:pt x="934" y="1360"/>
                        <a:pt x="994" y="1373"/>
                      </a:cubicBezTo>
                      <a:cubicBezTo>
                        <a:pt x="1011" y="1373"/>
                        <a:pt x="1028" y="1377"/>
                        <a:pt x="1040" y="1381"/>
                      </a:cubicBezTo>
                      <a:cubicBezTo>
                        <a:pt x="1040" y="1377"/>
                        <a:pt x="1040" y="1369"/>
                        <a:pt x="1040" y="1356"/>
                      </a:cubicBezTo>
                      <a:cubicBezTo>
                        <a:pt x="1045" y="1343"/>
                        <a:pt x="1045" y="1330"/>
                        <a:pt x="1053" y="1313"/>
                      </a:cubicBezTo>
                      <a:cubicBezTo>
                        <a:pt x="1057" y="1296"/>
                        <a:pt x="1062" y="1271"/>
                        <a:pt x="1070" y="1241"/>
                      </a:cubicBezTo>
                      <a:cubicBezTo>
                        <a:pt x="1074" y="1203"/>
                        <a:pt x="1095" y="1127"/>
                        <a:pt x="1100" y="1025"/>
                      </a:cubicBezTo>
                      <a:cubicBezTo>
                        <a:pt x="1100" y="974"/>
                        <a:pt x="1100" y="914"/>
                        <a:pt x="1091" y="847"/>
                      </a:cubicBezTo>
                      <a:cubicBezTo>
                        <a:pt x="1083" y="783"/>
                        <a:pt x="1066" y="715"/>
                        <a:pt x="1040" y="643"/>
                      </a:cubicBezTo>
                      <a:cubicBezTo>
                        <a:pt x="994" y="503"/>
                        <a:pt x="904" y="354"/>
                        <a:pt x="769" y="240"/>
                      </a:cubicBezTo>
                      <a:cubicBezTo>
                        <a:pt x="637" y="125"/>
                        <a:pt x="463" y="44"/>
                        <a:pt x="276" y="15"/>
                      </a:cubicBezTo>
                      <a:cubicBezTo>
                        <a:pt x="224" y="5"/>
                        <a:pt x="170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4" name="Google Shape;694;p8"/>
                <p:cNvSpPr/>
                <p:nvPr/>
              </p:nvSpPr>
              <p:spPr>
                <a:xfrm>
                  <a:off x="418119" y="4058599"/>
                  <a:ext cx="29279" cy="3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41" extrusionOk="0">
                      <a:moveTo>
                        <a:pt x="128" y="0"/>
                      </a:moveTo>
                      <a:cubicBezTo>
                        <a:pt x="103" y="26"/>
                        <a:pt x="81" y="43"/>
                        <a:pt x="69" y="60"/>
                      </a:cubicBezTo>
                      <a:cubicBezTo>
                        <a:pt x="39" y="94"/>
                        <a:pt x="13" y="119"/>
                        <a:pt x="1" y="136"/>
                      </a:cubicBezTo>
                      <a:cubicBezTo>
                        <a:pt x="5" y="140"/>
                        <a:pt x="13" y="140"/>
                        <a:pt x="18" y="140"/>
                      </a:cubicBezTo>
                      <a:cubicBezTo>
                        <a:pt x="52" y="106"/>
                        <a:pt x="90" y="60"/>
                        <a:pt x="128" y="0"/>
                      </a:cubicBezTo>
                      <a:close/>
                    </a:path>
                  </a:pathLst>
                </a:custGeom>
                <a:solidFill>
                  <a:srgbClr val="855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5" name="Google Shape;695;p8"/>
                <p:cNvSpPr/>
                <p:nvPr/>
              </p:nvSpPr>
              <p:spPr>
                <a:xfrm>
                  <a:off x="-415075" y="3961230"/>
                  <a:ext cx="230372" cy="46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2051" extrusionOk="0">
                      <a:moveTo>
                        <a:pt x="1015" y="1"/>
                      </a:moveTo>
                      <a:lnTo>
                        <a:pt x="1015" y="1"/>
                      </a:lnTo>
                      <a:cubicBezTo>
                        <a:pt x="989" y="9"/>
                        <a:pt x="960" y="18"/>
                        <a:pt x="934" y="26"/>
                      </a:cubicBezTo>
                      <a:cubicBezTo>
                        <a:pt x="811" y="73"/>
                        <a:pt x="675" y="141"/>
                        <a:pt x="548" y="238"/>
                      </a:cubicBezTo>
                      <a:cubicBezTo>
                        <a:pt x="425" y="332"/>
                        <a:pt x="306" y="455"/>
                        <a:pt x="221" y="595"/>
                      </a:cubicBezTo>
                      <a:cubicBezTo>
                        <a:pt x="136" y="735"/>
                        <a:pt x="72" y="892"/>
                        <a:pt x="39" y="1045"/>
                      </a:cubicBezTo>
                      <a:cubicBezTo>
                        <a:pt x="5" y="1202"/>
                        <a:pt x="0" y="1355"/>
                        <a:pt x="9" y="1486"/>
                      </a:cubicBezTo>
                      <a:cubicBezTo>
                        <a:pt x="22" y="1618"/>
                        <a:pt x="47" y="1732"/>
                        <a:pt x="72" y="1821"/>
                      </a:cubicBezTo>
                      <a:cubicBezTo>
                        <a:pt x="89" y="1868"/>
                        <a:pt x="102" y="1906"/>
                        <a:pt x="115" y="1936"/>
                      </a:cubicBezTo>
                      <a:cubicBezTo>
                        <a:pt x="128" y="1966"/>
                        <a:pt x="136" y="1991"/>
                        <a:pt x="145" y="2008"/>
                      </a:cubicBezTo>
                      <a:cubicBezTo>
                        <a:pt x="153" y="2025"/>
                        <a:pt x="157" y="2038"/>
                        <a:pt x="162" y="2051"/>
                      </a:cubicBezTo>
                      <a:cubicBezTo>
                        <a:pt x="293" y="2012"/>
                        <a:pt x="421" y="1995"/>
                        <a:pt x="535" y="1991"/>
                      </a:cubicBezTo>
                      <a:cubicBezTo>
                        <a:pt x="47" y="714"/>
                        <a:pt x="1015" y="1"/>
                        <a:pt x="1015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8"/>
                <p:cNvSpPr/>
                <p:nvPr/>
              </p:nvSpPr>
              <p:spPr>
                <a:xfrm>
                  <a:off x="-617529" y="4429916"/>
                  <a:ext cx="379036" cy="25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1119" extrusionOk="0">
                      <a:moveTo>
                        <a:pt x="1507" y="1"/>
                      </a:moveTo>
                      <a:cubicBezTo>
                        <a:pt x="1483" y="1"/>
                        <a:pt x="1457" y="1"/>
                        <a:pt x="1431" y="3"/>
                      </a:cubicBezTo>
                      <a:cubicBezTo>
                        <a:pt x="1223" y="11"/>
                        <a:pt x="969" y="71"/>
                        <a:pt x="744" y="198"/>
                      </a:cubicBezTo>
                      <a:cubicBezTo>
                        <a:pt x="519" y="321"/>
                        <a:pt x="328" y="499"/>
                        <a:pt x="205" y="669"/>
                      </a:cubicBezTo>
                      <a:cubicBezTo>
                        <a:pt x="82" y="834"/>
                        <a:pt x="35" y="987"/>
                        <a:pt x="18" y="1038"/>
                      </a:cubicBezTo>
                      <a:cubicBezTo>
                        <a:pt x="9" y="1068"/>
                        <a:pt x="5" y="1089"/>
                        <a:pt x="1" y="1102"/>
                      </a:cubicBezTo>
                      <a:cubicBezTo>
                        <a:pt x="17" y="1100"/>
                        <a:pt x="31" y="1100"/>
                        <a:pt x="45" y="1100"/>
                      </a:cubicBezTo>
                      <a:cubicBezTo>
                        <a:pt x="72" y="1100"/>
                        <a:pt x="94" y="1102"/>
                        <a:pt x="111" y="1102"/>
                      </a:cubicBezTo>
                      <a:cubicBezTo>
                        <a:pt x="150" y="1106"/>
                        <a:pt x="179" y="1110"/>
                        <a:pt x="200" y="1119"/>
                      </a:cubicBezTo>
                      <a:cubicBezTo>
                        <a:pt x="200" y="1119"/>
                        <a:pt x="574" y="134"/>
                        <a:pt x="1669" y="7"/>
                      </a:cubicBezTo>
                      <a:cubicBezTo>
                        <a:pt x="1621" y="4"/>
                        <a:pt x="1567" y="1"/>
                        <a:pt x="1507" y="1"/>
                      </a:cubicBezTo>
                      <a:close/>
                    </a:path>
                  </a:pathLst>
                </a:custGeom>
                <a:solidFill>
                  <a:srgbClr val="1E1549">
                    <a:alpha val="410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697" name="Google Shape;697;p8"/>
            <p:cNvSpPr/>
            <p:nvPr/>
          </p:nvSpPr>
          <p:spPr>
            <a:xfrm>
              <a:off x="-239510" y="4711137"/>
              <a:ext cx="982088" cy="209264"/>
            </a:xfrm>
            <a:custGeom>
              <a:avLst/>
              <a:gdLst/>
              <a:ahLst/>
              <a:cxnLst/>
              <a:rect l="l" t="t" r="r" b="b"/>
              <a:pathLst>
                <a:path w="4327" h="922" extrusionOk="0">
                  <a:moveTo>
                    <a:pt x="1973" y="1"/>
                  </a:moveTo>
                  <a:cubicBezTo>
                    <a:pt x="1951" y="1"/>
                    <a:pt x="1929" y="1"/>
                    <a:pt x="1907" y="2"/>
                  </a:cubicBezTo>
                  <a:cubicBezTo>
                    <a:pt x="1775" y="10"/>
                    <a:pt x="1648" y="27"/>
                    <a:pt x="1537" y="53"/>
                  </a:cubicBezTo>
                  <a:cubicBezTo>
                    <a:pt x="1317" y="108"/>
                    <a:pt x="1160" y="184"/>
                    <a:pt x="1109" y="218"/>
                  </a:cubicBezTo>
                  <a:cubicBezTo>
                    <a:pt x="1096" y="227"/>
                    <a:pt x="1088" y="231"/>
                    <a:pt x="1075" y="240"/>
                  </a:cubicBezTo>
                  <a:cubicBezTo>
                    <a:pt x="973" y="193"/>
                    <a:pt x="850" y="163"/>
                    <a:pt x="723" y="163"/>
                  </a:cubicBezTo>
                  <a:cubicBezTo>
                    <a:pt x="715" y="163"/>
                    <a:pt x="707" y="163"/>
                    <a:pt x="700" y="163"/>
                  </a:cubicBezTo>
                  <a:cubicBezTo>
                    <a:pt x="542" y="163"/>
                    <a:pt x="390" y="204"/>
                    <a:pt x="273" y="252"/>
                  </a:cubicBezTo>
                  <a:cubicBezTo>
                    <a:pt x="150" y="307"/>
                    <a:pt x="69" y="363"/>
                    <a:pt x="43" y="384"/>
                  </a:cubicBezTo>
                  <a:cubicBezTo>
                    <a:pt x="1" y="418"/>
                    <a:pt x="1" y="431"/>
                    <a:pt x="9" y="439"/>
                  </a:cubicBezTo>
                  <a:cubicBezTo>
                    <a:pt x="11" y="442"/>
                    <a:pt x="13" y="444"/>
                    <a:pt x="18" y="444"/>
                  </a:cubicBezTo>
                  <a:cubicBezTo>
                    <a:pt x="26" y="444"/>
                    <a:pt x="40" y="439"/>
                    <a:pt x="69" y="426"/>
                  </a:cubicBezTo>
                  <a:cubicBezTo>
                    <a:pt x="103" y="414"/>
                    <a:pt x="184" y="367"/>
                    <a:pt x="302" y="324"/>
                  </a:cubicBezTo>
                  <a:cubicBezTo>
                    <a:pt x="411" y="280"/>
                    <a:pt x="554" y="243"/>
                    <a:pt x="699" y="243"/>
                  </a:cubicBezTo>
                  <a:cubicBezTo>
                    <a:pt x="707" y="243"/>
                    <a:pt x="715" y="244"/>
                    <a:pt x="723" y="244"/>
                  </a:cubicBezTo>
                  <a:cubicBezTo>
                    <a:pt x="875" y="244"/>
                    <a:pt x="1028" y="290"/>
                    <a:pt x="1130" y="354"/>
                  </a:cubicBezTo>
                  <a:cubicBezTo>
                    <a:pt x="1236" y="414"/>
                    <a:pt x="1300" y="481"/>
                    <a:pt x="1325" y="507"/>
                  </a:cubicBezTo>
                  <a:cubicBezTo>
                    <a:pt x="1350" y="532"/>
                    <a:pt x="1364" y="539"/>
                    <a:pt x="1373" y="539"/>
                  </a:cubicBezTo>
                  <a:cubicBezTo>
                    <a:pt x="1376" y="539"/>
                    <a:pt x="1378" y="538"/>
                    <a:pt x="1380" y="537"/>
                  </a:cubicBezTo>
                  <a:cubicBezTo>
                    <a:pt x="1389" y="532"/>
                    <a:pt x="1393" y="520"/>
                    <a:pt x="1363" y="473"/>
                  </a:cubicBezTo>
                  <a:cubicBezTo>
                    <a:pt x="1346" y="443"/>
                    <a:pt x="1283" y="358"/>
                    <a:pt x="1168" y="286"/>
                  </a:cubicBezTo>
                  <a:cubicBezTo>
                    <a:pt x="1155" y="282"/>
                    <a:pt x="1143" y="274"/>
                    <a:pt x="1130" y="265"/>
                  </a:cubicBezTo>
                  <a:lnTo>
                    <a:pt x="1134" y="265"/>
                  </a:lnTo>
                  <a:cubicBezTo>
                    <a:pt x="1189" y="240"/>
                    <a:pt x="1342" y="172"/>
                    <a:pt x="1554" y="125"/>
                  </a:cubicBezTo>
                  <a:cubicBezTo>
                    <a:pt x="1661" y="104"/>
                    <a:pt x="1784" y="87"/>
                    <a:pt x="1911" y="83"/>
                  </a:cubicBezTo>
                  <a:cubicBezTo>
                    <a:pt x="1928" y="82"/>
                    <a:pt x="1945" y="82"/>
                    <a:pt x="1962" y="82"/>
                  </a:cubicBezTo>
                  <a:cubicBezTo>
                    <a:pt x="2077" y="82"/>
                    <a:pt x="2192" y="94"/>
                    <a:pt x="2310" y="112"/>
                  </a:cubicBezTo>
                  <a:cubicBezTo>
                    <a:pt x="2442" y="138"/>
                    <a:pt x="2573" y="176"/>
                    <a:pt x="2692" y="227"/>
                  </a:cubicBezTo>
                  <a:cubicBezTo>
                    <a:pt x="2811" y="274"/>
                    <a:pt x="2917" y="333"/>
                    <a:pt x="3006" y="392"/>
                  </a:cubicBezTo>
                  <a:cubicBezTo>
                    <a:pt x="3193" y="511"/>
                    <a:pt x="3307" y="630"/>
                    <a:pt x="3354" y="668"/>
                  </a:cubicBezTo>
                  <a:cubicBezTo>
                    <a:pt x="3239" y="677"/>
                    <a:pt x="3129" y="698"/>
                    <a:pt x="3040" y="723"/>
                  </a:cubicBezTo>
                  <a:cubicBezTo>
                    <a:pt x="3006" y="732"/>
                    <a:pt x="2976" y="745"/>
                    <a:pt x="2947" y="753"/>
                  </a:cubicBezTo>
                  <a:cubicBezTo>
                    <a:pt x="2917" y="762"/>
                    <a:pt x="2891" y="774"/>
                    <a:pt x="2870" y="783"/>
                  </a:cubicBezTo>
                  <a:cubicBezTo>
                    <a:pt x="2824" y="804"/>
                    <a:pt x="2790" y="821"/>
                    <a:pt x="2777" y="830"/>
                  </a:cubicBezTo>
                  <a:cubicBezTo>
                    <a:pt x="2730" y="859"/>
                    <a:pt x="2726" y="872"/>
                    <a:pt x="2734" y="880"/>
                  </a:cubicBezTo>
                  <a:cubicBezTo>
                    <a:pt x="2734" y="885"/>
                    <a:pt x="2738" y="888"/>
                    <a:pt x="2747" y="888"/>
                  </a:cubicBezTo>
                  <a:cubicBezTo>
                    <a:pt x="2757" y="888"/>
                    <a:pt x="2773" y="885"/>
                    <a:pt x="2798" y="876"/>
                  </a:cubicBezTo>
                  <a:cubicBezTo>
                    <a:pt x="2807" y="876"/>
                    <a:pt x="2819" y="872"/>
                    <a:pt x="2836" y="863"/>
                  </a:cubicBezTo>
                  <a:cubicBezTo>
                    <a:pt x="2853" y="859"/>
                    <a:pt x="2870" y="851"/>
                    <a:pt x="2896" y="847"/>
                  </a:cubicBezTo>
                  <a:cubicBezTo>
                    <a:pt x="2917" y="838"/>
                    <a:pt x="2942" y="830"/>
                    <a:pt x="2968" y="821"/>
                  </a:cubicBezTo>
                  <a:cubicBezTo>
                    <a:pt x="2998" y="813"/>
                    <a:pt x="3027" y="800"/>
                    <a:pt x="3061" y="796"/>
                  </a:cubicBezTo>
                  <a:cubicBezTo>
                    <a:pt x="3182" y="765"/>
                    <a:pt x="3334" y="744"/>
                    <a:pt x="3489" y="744"/>
                  </a:cubicBezTo>
                  <a:cubicBezTo>
                    <a:pt x="3503" y="744"/>
                    <a:pt x="3518" y="744"/>
                    <a:pt x="3532" y="745"/>
                  </a:cubicBezTo>
                  <a:cubicBezTo>
                    <a:pt x="3698" y="749"/>
                    <a:pt x="3868" y="779"/>
                    <a:pt x="3995" y="817"/>
                  </a:cubicBezTo>
                  <a:cubicBezTo>
                    <a:pt x="4127" y="855"/>
                    <a:pt x="4220" y="897"/>
                    <a:pt x="4254" y="910"/>
                  </a:cubicBezTo>
                  <a:cubicBezTo>
                    <a:pt x="4279" y="919"/>
                    <a:pt x="4295" y="922"/>
                    <a:pt x="4305" y="922"/>
                  </a:cubicBezTo>
                  <a:cubicBezTo>
                    <a:pt x="4315" y="922"/>
                    <a:pt x="4320" y="919"/>
                    <a:pt x="4322" y="914"/>
                  </a:cubicBezTo>
                  <a:cubicBezTo>
                    <a:pt x="4326" y="906"/>
                    <a:pt x="4326" y="897"/>
                    <a:pt x="4275" y="863"/>
                  </a:cubicBezTo>
                  <a:cubicBezTo>
                    <a:pt x="4245" y="842"/>
                    <a:pt x="4152" y="791"/>
                    <a:pt x="4016" y="745"/>
                  </a:cubicBezTo>
                  <a:cubicBezTo>
                    <a:pt x="3880" y="702"/>
                    <a:pt x="3706" y="668"/>
                    <a:pt x="3532" y="664"/>
                  </a:cubicBezTo>
                  <a:cubicBezTo>
                    <a:pt x="3518" y="663"/>
                    <a:pt x="3505" y="662"/>
                    <a:pt x="3491" y="662"/>
                  </a:cubicBezTo>
                  <a:cubicBezTo>
                    <a:pt x="3464" y="662"/>
                    <a:pt x="3439" y="664"/>
                    <a:pt x="3413" y="664"/>
                  </a:cubicBezTo>
                  <a:cubicBezTo>
                    <a:pt x="3409" y="656"/>
                    <a:pt x="3401" y="643"/>
                    <a:pt x="3388" y="630"/>
                  </a:cubicBezTo>
                  <a:cubicBezTo>
                    <a:pt x="3350" y="583"/>
                    <a:pt x="3235" y="456"/>
                    <a:pt x="3048" y="329"/>
                  </a:cubicBezTo>
                  <a:cubicBezTo>
                    <a:pt x="2955" y="269"/>
                    <a:pt x="2845" y="206"/>
                    <a:pt x="2722" y="150"/>
                  </a:cubicBezTo>
                  <a:cubicBezTo>
                    <a:pt x="2594" y="99"/>
                    <a:pt x="2459" y="57"/>
                    <a:pt x="2323" y="32"/>
                  </a:cubicBezTo>
                  <a:cubicBezTo>
                    <a:pt x="2205" y="10"/>
                    <a:pt x="2088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98" name="Google Shape;698;p8"/>
          <p:cNvGrpSpPr/>
          <p:nvPr/>
        </p:nvGrpSpPr>
        <p:grpSpPr>
          <a:xfrm rot="247291" flipH="1">
            <a:off x="8041150" y="3364974"/>
            <a:ext cx="1351586" cy="2289011"/>
            <a:chOff x="381928" y="2783168"/>
            <a:chExt cx="1212748" cy="2053879"/>
          </a:xfrm>
        </p:grpSpPr>
        <p:sp>
          <p:nvSpPr>
            <p:cNvPr id="699" name="Google Shape;699;p8"/>
            <p:cNvSpPr/>
            <p:nvPr/>
          </p:nvSpPr>
          <p:spPr>
            <a:xfrm>
              <a:off x="381928" y="2783168"/>
              <a:ext cx="1212742" cy="2053860"/>
            </a:xfrm>
            <a:custGeom>
              <a:avLst/>
              <a:gdLst/>
              <a:ahLst/>
              <a:cxnLst/>
              <a:rect l="l" t="t" r="r" b="b"/>
              <a:pathLst>
                <a:path w="6784" h="11489" extrusionOk="0">
                  <a:moveTo>
                    <a:pt x="2880" y="73"/>
                  </a:moveTo>
                  <a:cubicBezTo>
                    <a:pt x="2910" y="73"/>
                    <a:pt x="2952" y="92"/>
                    <a:pt x="2976" y="115"/>
                  </a:cubicBezTo>
                  <a:cubicBezTo>
                    <a:pt x="3006" y="145"/>
                    <a:pt x="3014" y="200"/>
                    <a:pt x="3023" y="256"/>
                  </a:cubicBezTo>
                  <a:cubicBezTo>
                    <a:pt x="3078" y="714"/>
                    <a:pt x="3141" y="1172"/>
                    <a:pt x="3163" y="1270"/>
                  </a:cubicBezTo>
                  <a:cubicBezTo>
                    <a:pt x="3167" y="1278"/>
                    <a:pt x="3167" y="1287"/>
                    <a:pt x="3171" y="1291"/>
                  </a:cubicBezTo>
                  <a:cubicBezTo>
                    <a:pt x="3167" y="1304"/>
                    <a:pt x="3163" y="1317"/>
                    <a:pt x="3163" y="1325"/>
                  </a:cubicBezTo>
                  <a:cubicBezTo>
                    <a:pt x="3154" y="1372"/>
                    <a:pt x="3167" y="1376"/>
                    <a:pt x="3175" y="1380"/>
                  </a:cubicBezTo>
                  <a:cubicBezTo>
                    <a:pt x="3180" y="1380"/>
                    <a:pt x="3188" y="1376"/>
                    <a:pt x="3201" y="1351"/>
                  </a:cubicBezTo>
                  <a:cubicBezTo>
                    <a:pt x="3205" y="1351"/>
                    <a:pt x="3209" y="1346"/>
                    <a:pt x="3209" y="1329"/>
                  </a:cubicBezTo>
                  <a:cubicBezTo>
                    <a:pt x="3222" y="1300"/>
                    <a:pt x="3256" y="1232"/>
                    <a:pt x="3320" y="1160"/>
                  </a:cubicBezTo>
                  <a:cubicBezTo>
                    <a:pt x="3354" y="1121"/>
                    <a:pt x="3396" y="1079"/>
                    <a:pt x="3447" y="1045"/>
                  </a:cubicBezTo>
                  <a:cubicBezTo>
                    <a:pt x="3465" y="1036"/>
                    <a:pt x="3481" y="1029"/>
                    <a:pt x="3494" y="1029"/>
                  </a:cubicBezTo>
                  <a:cubicBezTo>
                    <a:pt x="3499" y="1029"/>
                    <a:pt x="3503" y="1030"/>
                    <a:pt x="3506" y="1032"/>
                  </a:cubicBezTo>
                  <a:cubicBezTo>
                    <a:pt x="3523" y="1036"/>
                    <a:pt x="3536" y="1062"/>
                    <a:pt x="3540" y="1087"/>
                  </a:cubicBezTo>
                  <a:cubicBezTo>
                    <a:pt x="3549" y="1143"/>
                    <a:pt x="3528" y="1206"/>
                    <a:pt x="3502" y="1261"/>
                  </a:cubicBezTo>
                  <a:cubicBezTo>
                    <a:pt x="3477" y="1317"/>
                    <a:pt x="3447" y="1376"/>
                    <a:pt x="3426" y="1427"/>
                  </a:cubicBezTo>
                  <a:cubicBezTo>
                    <a:pt x="3400" y="1503"/>
                    <a:pt x="3388" y="1571"/>
                    <a:pt x="3388" y="1614"/>
                  </a:cubicBezTo>
                  <a:cubicBezTo>
                    <a:pt x="3377" y="1609"/>
                    <a:pt x="3369" y="1607"/>
                    <a:pt x="3364" y="1607"/>
                  </a:cubicBezTo>
                  <a:cubicBezTo>
                    <a:pt x="3359" y="1607"/>
                    <a:pt x="3356" y="1609"/>
                    <a:pt x="3354" y="1614"/>
                  </a:cubicBezTo>
                  <a:cubicBezTo>
                    <a:pt x="3345" y="1618"/>
                    <a:pt x="3345" y="1626"/>
                    <a:pt x="3354" y="1643"/>
                  </a:cubicBezTo>
                  <a:cubicBezTo>
                    <a:pt x="3366" y="1669"/>
                    <a:pt x="3443" y="1767"/>
                    <a:pt x="3532" y="1860"/>
                  </a:cubicBezTo>
                  <a:cubicBezTo>
                    <a:pt x="3574" y="1902"/>
                    <a:pt x="3625" y="1945"/>
                    <a:pt x="3672" y="1974"/>
                  </a:cubicBezTo>
                  <a:cubicBezTo>
                    <a:pt x="3714" y="2004"/>
                    <a:pt x="3753" y="2017"/>
                    <a:pt x="3765" y="2021"/>
                  </a:cubicBezTo>
                  <a:cubicBezTo>
                    <a:pt x="3786" y="2021"/>
                    <a:pt x="3795" y="2017"/>
                    <a:pt x="3799" y="2008"/>
                  </a:cubicBezTo>
                  <a:cubicBezTo>
                    <a:pt x="3799" y="2000"/>
                    <a:pt x="3799" y="1996"/>
                    <a:pt x="3795" y="1987"/>
                  </a:cubicBezTo>
                  <a:cubicBezTo>
                    <a:pt x="3799" y="1979"/>
                    <a:pt x="3803" y="1966"/>
                    <a:pt x="3808" y="1953"/>
                  </a:cubicBezTo>
                  <a:cubicBezTo>
                    <a:pt x="3816" y="1915"/>
                    <a:pt x="3846" y="1805"/>
                    <a:pt x="3876" y="1660"/>
                  </a:cubicBezTo>
                  <a:cubicBezTo>
                    <a:pt x="3884" y="1622"/>
                    <a:pt x="3897" y="1588"/>
                    <a:pt x="3914" y="1554"/>
                  </a:cubicBezTo>
                  <a:cubicBezTo>
                    <a:pt x="3931" y="1525"/>
                    <a:pt x="3956" y="1499"/>
                    <a:pt x="3990" y="1495"/>
                  </a:cubicBezTo>
                  <a:cubicBezTo>
                    <a:pt x="3996" y="1493"/>
                    <a:pt x="4002" y="1492"/>
                    <a:pt x="4008" y="1492"/>
                  </a:cubicBezTo>
                  <a:cubicBezTo>
                    <a:pt x="4032" y="1492"/>
                    <a:pt x="4055" y="1505"/>
                    <a:pt x="4075" y="1529"/>
                  </a:cubicBezTo>
                  <a:cubicBezTo>
                    <a:pt x="4096" y="1559"/>
                    <a:pt x="4109" y="1597"/>
                    <a:pt x="4109" y="1635"/>
                  </a:cubicBezTo>
                  <a:cubicBezTo>
                    <a:pt x="4109" y="1677"/>
                    <a:pt x="4101" y="1720"/>
                    <a:pt x="4092" y="1767"/>
                  </a:cubicBezTo>
                  <a:cubicBezTo>
                    <a:pt x="4084" y="1813"/>
                    <a:pt x="4075" y="1856"/>
                    <a:pt x="4062" y="1898"/>
                  </a:cubicBezTo>
                  <a:cubicBezTo>
                    <a:pt x="4045" y="1987"/>
                    <a:pt x="4028" y="2068"/>
                    <a:pt x="4016" y="2144"/>
                  </a:cubicBezTo>
                  <a:cubicBezTo>
                    <a:pt x="3986" y="2289"/>
                    <a:pt x="3969" y="2403"/>
                    <a:pt x="3965" y="2441"/>
                  </a:cubicBezTo>
                  <a:cubicBezTo>
                    <a:pt x="3961" y="2454"/>
                    <a:pt x="3961" y="2467"/>
                    <a:pt x="3961" y="2475"/>
                  </a:cubicBezTo>
                  <a:cubicBezTo>
                    <a:pt x="3948" y="2492"/>
                    <a:pt x="3948" y="2501"/>
                    <a:pt x="3952" y="2509"/>
                  </a:cubicBezTo>
                  <a:cubicBezTo>
                    <a:pt x="3954" y="2514"/>
                    <a:pt x="3958" y="2517"/>
                    <a:pt x="3965" y="2517"/>
                  </a:cubicBezTo>
                  <a:cubicBezTo>
                    <a:pt x="3971" y="2517"/>
                    <a:pt x="3979" y="2515"/>
                    <a:pt x="3990" y="2509"/>
                  </a:cubicBezTo>
                  <a:cubicBezTo>
                    <a:pt x="4028" y="2497"/>
                    <a:pt x="4173" y="2399"/>
                    <a:pt x="4313" y="2289"/>
                  </a:cubicBezTo>
                  <a:cubicBezTo>
                    <a:pt x="4436" y="2191"/>
                    <a:pt x="4550" y="2085"/>
                    <a:pt x="4589" y="2042"/>
                  </a:cubicBezTo>
                  <a:cubicBezTo>
                    <a:pt x="4593" y="2051"/>
                    <a:pt x="4593" y="2059"/>
                    <a:pt x="4597" y="2068"/>
                  </a:cubicBezTo>
                  <a:cubicBezTo>
                    <a:pt x="4614" y="2119"/>
                    <a:pt x="4623" y="2127"/>
                    <a:pt x="4635" y="2127"/>
                  </a:cubicBezTo>
                  <a:cubicBezTo>
                    <a:pt x="4644" y="2127"/>
                    <a:pt x="4648" y="2115"/>
                    <a:pt x="4644" y="2055"/>
                  </a:cubicBezTo>
                  <a:cubicBezTo>
                    <a:pt x="4640" y="2021"/>
                    <a:pt x="4623" y="1915"/>
                    <a:pt x="4606" y="1775"/>
                  </a:cubicBezTo>
                  <a:cubicBezTo>
                    <a:pt x="4601" y="1703"/>
                    <a:pt x="4593" y="1626"/>
                    <a:pt x="4593" y="1542"/>
                  </a:cubicBezTo>
                  <a:cubicBezTo>
                    <a:pt x="4589" y="1499"/>
                    <a:pt x="4589" y="1457"/>
                    <a:pt x="4593" y="1414"/>
                  </a:cubicBezTo>
                  <a:cubicBezTo>
                    <a:pt x="4593" y="1372"/>
                    <a:pt x="4597" y="1329"/>
                    <a:pt x="4610" y="1295"/>
                  </a:cubicBezTo>
                  <a:cubicBezTo>
                    <a:pt x="4618" y="1266"/>
                    <a:pt x="4648" y="1244"/>
                    <a:pt x="4674" y="1244"/>
                  </a:cubicBezTo>
                  <a:cubicBezTo>
                    <a:pt x="4675" y="1244"/>
                    <a:pt x="4677" y="1244"/>
                    <a:pt x="4678" y="1244"/>
                  </a:cubicBezTo>
                  <a:cubicBezTo>
                    <a:pt x="4698" y="1244"/>
                    <a:pt x="4717" y="1268"/>
                    <a:pt x="4733" y="1300"/>
                  </a:cubicBezTo>
                  <a:cubicBezTo>
                    <a:pt x="4750" y="1329"/>
                    <a:pt x="4754" y="1368"/>
                    <a:pt x="4767" y="1410"/>
                  </a:cubicBezTo>
                  <a:cubicBezTo>
                    <a:pt x="4775" y="1448"/>
                    <a:pt x="4788" y="1486"/>
                    <a:pt x="4801" y="1520"/>
                  </a:cubicBezTo>
                  <a:cubicBezTo>
                    <a:pt x="4852" y="1652"/>
                    <a:pt x="4894" y="1750"/>
                    <a:pt x="4907" y="1783"/>
                  </a:cubicBezTo>
                  <a:cubicBezTo>
                    <a:pt x="4925" y="1827"/>
                    <a:pt x="4934" y="1840"/>
                    <a:pt x="4942" y="1840"/>
                  </a:cubicBezTo>
                  <a:cubicBezTo>
                    <a:pt x="4943" y="1840"/>
                    <a:pt x="4944" y="1839"/>
                    <a:pt x="4945" y="1839"/>
                  </a:cubicBezTo>
                  <a:cubicBezTo>
                    <a:pt x="4954" y="1839"/>
                    <a:pt x="4962" y="1830"/>
                    <a:pt x="4949" y="1771"/>
                  </a:cubicBezTo>
                  <a:cubicBezTo>
                    <a:pt x="4949" y="1758"/>
                    <a:pt x="4941" y="1728"/>
                    <a:pt x="4928" y="1694"/>
                  </a:cubicBezTo>
                  <a:cubicBezTo>
                    <a:pt x="4932" y="1694"/>
                    <a:pt x="4937" y="1690"/>
                    <a:pt x="4941" y="1690"/>
                  </a:cubicBezTo>
                  <a:cubicBezTo>
                    <a:pt x="4971" y="1669"/>
                    <a:pt x="5098" y="1546"/>
                    <a:pt x="5213" y="1410"/>
                  </a:cubicBezTo>
                  <a:cubicBezTo>
                    <a:pt x="5314" y="1291"/>
                    <a:pt x="5408" y="1164"/>
                    <a:pt x="5433" y="1113"/>
                  </a:cubicBezTo>
                  <a:cubicBezTo>
                    <a:pt x="5438" y="1113"/>
                    <a:pt x="5438" y="1113"/>
                    <a:pt x="5438" y="1109"/>
                  </a:cubicBezTo>
                  <a:cubicBezTo>
                    <a:pt x="5457" y="1100"/>
                    <a:pt x="5478" y="1090"/>
                    <a:pt x="5500" y="1090"/>
                  </a:cubicBezTo>
                  <a:cubicBezTo>
                    <a:pt x="5512" y="1090"/>
                    <a:pt x="5524" y="1093"/>
                    <a:pt x="5535" y="1100"/>
                  </a:cubicBezTo>
                  <a:cubicBezTo>
                    <a:pt x="5552" y="1109"/>
                    <a:pt x="5565" y="1126"/>
                    <a:pt x="5578" y="1147"/>
                  </a:cubicBezTo>
                  <a:cubicBezTo>
                    <a:pt x="5578" y="1155"/>
                    <a:pt x="5582" y="1160"/>
                    <a:pt x="5582" y="1164"/>
                  </a:cubicBezTo>
                  <a:cubicBezTo>
                    <a:pt x="5586" y="1172"/>
                    <a:pt x="5586" y="1181"/>
                    <a:pt x="5590" y="1189"/>
                  </a:cubicBezTo>
                  <a:cubicBezTo>
                    <a:pt x="5590" y="1198"/>
                    <a:pt x="5590" y="1206"/>
                    <a:pt x="5590" y="1215"/>
                  </a:cubicBezTo>
                  <a:cubicBezTo>
                    <a:pt x="5590" y="1266"/>
                    <a:pt x="5565" y="1321"/>
                    <a:pt x="5531" y="1376"/>
                  </a:cubicBezTo>
                  <a:cubicBezTo>
                    <a:pt x="5395" y="1592"/>
                    <a:pt x="5259" y="1813"/>
                    <a:pt x="5238" y="1864"/>
                  </a:cubicBezTo>
                  <a:cubicBezTo>
                    <a:pt x="5230" y="1881"/>
                    <a:pt x="5225" y="1894"/>
                    <a:pt x="5225" y="1902"/>
                  </a:cubicBezTo>
                  <a:cubicBezTo>
                    <a:pt x="5220" y="1901"/>
                    <a:pt x="5216" y="1901"/>
                    <a:pt x="5213" y="1901"/>
                  </a:cubicBezTo>
                  <a:cubicBezTo>
                    <a:pt x="5204" y="1901"/>
                    <a:pt x="5200" y="1904"/>
                    <a:pt x="5200" y="1907"/>
                  </a:cubicBezTo>
                  <a:cubicBezTo>
                    <a:pt x="5196" y="1915"/>
                    <a:pt x="5204" y="1928"/>
                    <a:pt x="5272" y="1958"/>
                  </a:cubicBezTo>
                  <a:cubicBezTo>
                    <a:pt x="5319" y="1974"/>
                    <a:pt x="5450" y="2021"/>
                    <a:pt x="5633" y="2047"/>
                  </a:cubicBezTo>
                  <a:cubicBezTo>
                    <a:pt x="5679" y="2055"/>
                    <a:pt x="5726" y="2059"/>
                    <a:pt x="5777" y="2064"/>
                  </a:cubicBezTo>
                  <a:cubicBezTo>
                    <a:pt x="5828" y="2068"/>
                    <a:pt x="5883" y="2068"/>
                    <a:pt x="5930" y="2072"/>
                  </a:cubicBezTo>
                  <a:cubicBezTo>
                    <a:pt x="5955" y="2076"/>
                    <a:pt x="5977" y="2081"/>
                    <a:pt x="5994" y="2093"/>
                  </a:cubicBezTo>
                  <a:cubicBezTo>
                    <a:pt x="6011" y="2102"/>
                    <a:pt x="6023" y="2123"/>
                    <a:pt x="6028" y="2136"/>
                  </a:cubicBezTo>
                  <a:cubicBezTo>
                    <a:pt x="6036" y="2153"/>
                    <a:pt x="6032" y="2170"/>
                    <a:pt x="6019" y="2182"/>
                  </a:cubicBezTo>
                  <a:cubicBezTo>
                    <a:pt x="6006" y="2195"/>
                    <a:pt x="5985" y="2208"/>
                    <a:pt x="5960" y="2216"/>
                  </a:cubicBezTo>
                  <a:cubicBezTo>
                    <a:pt x="5781" y="2268"/>
                    <a:pt x="5589" y="2290"/>
                    <a:pt x="5426" y="2290"/>
                  </a:cubicBezTo>
                  <a:cubicBezTo>
                    <a:pt x="5399" y="2290"/>
                    <a:pt x="5373" y="2290"/>
                    <a:pt x="5348" y="2289"/>
                  </a:cubicBezTo>
                  <a:cubicBezTo>
                    <a:pt x="5170" y="2284"/>
                    <a:pt x="5034" y="2259"/>
                    <a:pt x="4988" y="2255"/>
                  </a:cubicBezTo>
                  <a:cubicBezTo>
                    <a:pt x="4963" y="2250"/>
                    <a:pt x="4945" y="2248"/>
                    <a:pt x="4933" y="2248"/>
                  </a:cubicBezTo>
                  <a:cubicBezTo>
                    <a:pt x="4912" y="2248"/>
                    <a:pt x="4907" y="2253"/>
                    <a:pt x="4907" y="2259"/>
                  </a:cubicBezTo>
                  <a:cubicBezTo>
                    <a:pt x="4903" y="2263"/>
                    <a:pt x="4907" y="2272"/>
                    <a:pt x="4949" y="2289"/>
                  </a:cubicBezTo>
                  <a:cubicBezTo>
                    <a:pt x="4945" y="2293"/>
                    <a:pt x="4941" y="2293"/>
                    <a:pt x="4932" y="2301"/>
                  </a:cubicBezTo>
                  <a:cubicBezTo>
                    <a:pt x="4907" y="2318"/>
                    <a:pt x="4843" y="2373"/>
                    <a:pt x="4754" y="2441"/>
                  </a:cubicBezTo>
                  <a:cubicBezTo>
                    <a:pt x="4712" y="2475"/>
                    <a:pt x="4657" y="2518"/>
                    <a:pt x="4610" y="2560"/>
                  </a:cubicBezTo>
                  <a:cubicBezTo>
                    <a:pt x="4559" y="2603"/>
                    <a:pt x="4500" y="2645"/>
                    <a:pt x="4444" y="2683"/>
                  </a:cubicBezTo>
                  <a:cubicBezTo>
                    <a:pt x="4330" y="2764"/>
                    <a:pt x="4211" y="2836"/>
                    <a:pt x="4109" y="2879"/>
                  </a:cubicBezTo>
                  <a:cubicBezTo>
                    <a:pt x="4007" y="2925"/>
                    <a:pt x="3927" y="2942"/>
                    <a:pt x="3901" y="2946"/>
                  </a:cubicBezTo>
                  <a:cubicBezTo>
                    <a:pt x="3859" y="2951"/>
                    <a:pt x="3850" y="2959"/>
                    <a:pt x="3850" y="2968"/>
                  </a:cubicBezTo>
                  <a:cubicBezTo>
                    <a:pt x="3850" y="2976"/>
                    <a:pt x="3854" y="2985"/>
                    <a:pt x="3901" y="2989"/>
                  </a:cubicBezTo>
                  <a:cubicBezTo>
                    <a:pt x="3905" y="2993"/>
                    <a:pt x="3910" y="2993"/>
                    <a:pt x="3914" y="2993"/>
                  </a:cubicBezTo>
                  <a:cubicBezTo>
                    <a:pt x="3910" y="3006"/>
                    <a:pt x="3905" y="3031"/>
                    <a:pt x="3897" y="3074"/>
                  </a:cubicBezTo>
                  <a:cubicBezTo>
                    <a:pt x="3876" y="3193"/>
                    <a:pt x="3808" y="3761"/>
                    <a:pt x="3740" y="4330"/>
                  </a:cubicBezTo>
                  <a:cubicBezTo>
                    <a:pt x="3672" y="4899"/>
                    <a:pt x="3663" y="5476"/>
                    <a:pt x="3672" y="5599"/>
                  </a:cubicBezTo>
                  <a:cubicBezTo>
                    <a:pt x="3672" y="5637"/>
                    <a:pt x="3676" y="5663"/>
                    <a:pt x="3680" y="5676"/>
                  </a:cubicBezTo>
                  <a:cubicBezTo>
                    <a:pt x="3672" y="5680"/>
                    <a:pt x="3668" y="5684"/>
                    <a:pt x="3663" y="5688"/>
                  </a:cubicBezTo>
                  <a:cubicBezTo>
                    <a:pt x="3642" y="5705"/>
                    <a:pt x="3642" y="5714"/>
                    <a:pt x="3646" y="5722"/>
                  </a:cubicBezTo>
                  <a:cubicBezTo>
                    <a:pt x="3646" y="5728"/>
                    <a:pt x="3648" y="5731"/>
                    <a:pt x="3657" y="5731"/>
                  </a:cubicBezTo>
                  <a:cubicBezTo>
                    <a:pt x="3663" y="5731"/>
                    <a:pt x="3672" y="5730"/>
                    <a:pt x="3685" y="5727"/>
                  </a:cubicBezTo>
                  <a:cubicBezTo>
                    <a:pt x="3727" y="5718"/>
                    <a:pt x="3893" y="5629"/>
                    <a:pt x="4045" y="5523"/>
                  </a:cubicBezTo>
                  <a:cubicBezTo>
                    <a:pt x="4202" y="5421"/>
                    <a:pt x="4347" y="5302"/>
                    <a:pt x="4372" y="5268"/>
                  </a:cubicBezTo>
                  <a:cubicBezTo>
                    <a:pt x="4389" y="5243"/>
                    <a:pt x="4385" y="5230"/>
                    <a:pt x="4381" y="5226"/>
                  </a:cubicBezTo>
                  <a:cubicBezTo>
                    <a:pt x="4389" y="5221"/>
                    <a:pt x="4393" y="5213"/>
                    <a:pt x="4393" y="5154"/>
                  </a:cubicBezTo>
                  <a:cubicBezTo>
                    <a:pt x="4398" y="5115"/>
                    <a:pt x="4389" y="5005"/>
                    <a:pt x="4376" y="4861"/>
                  </a:cubicBezTo>
                  <a:cubicBezTo>
                    <a:pt x="4372" y="4789"/>
                    <a:pt x="4364" y="4708"/>
                    <a:pt x="4359" y="4623"/>
                  </a:cubicBezTo>
                  <a:cubicBezTo>
                    <a:pt x="4355" y="4581"/>
                    <a:pt x="4355" y="4538"/>
                    <a:pt x="4364" y="4500"/>
                  </a:cubicBezTo>
                  <a:cubicBezTo>
                    <a:pt x="4368" y="4462"/>
                    <a:pt x="4385" y="4428"/>
                    <a:pt x="4410" y="4402"/>
                  </a:cubicBezTo>
                  <a:cubicBezTo>
                    <a:pt x="4433" y="4380"/>
                    <a:pt x="4465" y="4368"/>
                    <a:pt x="4492" y="4368"/>
                  </a:cubicBezTo>
                  <a:cubicBezTo>
                    <a:pt x="4496" y="4368"/>
                    <a:pt x="4500" y="4368"/>
                    <a:pt x="4504" y="4368"/>
                  </a:cubicBezTo>
                  <a:cubicBezTo>
                    <a:pt x="4534" y="4373"/>
                    <a:pt x="4555" y="4394"/>
                    <a:pt x="4567" y="4432"/>
                  </a:cubicBezTo>
                  <a:cubicBezTo>
                    <a:pt x="4580" y="4466"/>
                    <a:pt x="4584" y="4508"/>
                    <a:pt x="4593" y="4547"/>
                  </a:cubicBezTo>
                  <a:cubicBezTo>
                    <a:pt x="4601" y="4585"/>
                    <a:pt x="4614" y="4623"/>
                    <a:pt x="4623" y="4661"/>
                  </a:cubicBezTo>
                  <a:cubicBezTo>
                    <a:pt x="4657" y="4801"/>
                    <a:pt x="4686" y="4907"/>
                    <a:pt x="4699" y="4941"/>
                  </a:cubicBezTo>
                  <a:cubicBezTo>
                    <a:pt x="4703" y="4958"/>
                    <a:pt x="4708" y="4971"/>
                    <a:pt x="4716" y="4980"/>
                  </a:cubicBezTo>
                  <a:cubicBezTo>
                    <a:pt x="4708" y="4988"/>
                    <a:pt x="4708" y="4988"/>
                    <a:pt x="4708" y="4992"/>
                  </a:cubicBezTo>
                  <a:cubicBezTo>
                    <a:pt x="4712" y="4997"/>
                    <a:pt x="4716" y="4997"/>
                    <a:pt x="4725" y="4997"/>
                  </a:cubicBezTo>
                  <a:cubicBezTo>
                    <a:pt x="4729" y="5001"/>
                    <a:pt x="4733" y="5001"/>
                    <a:pt x="4737" y="5001"/>
                  </a:cubicBezTo>
                  <a:cubicBezTo>
                    <a:pt x="4737" y="4997"/>
                    <a:pt x="4741" y="4997"/>
                    <a:pt x="4746" y="4988"/>
                  </a:cubicBezTo>
                  <a:cubicBezTo>
                    <a:pt x="4763" y="4980"/>
                    <a:pt x="4792" y="4963"/>
                    <a:pt x="4835" y="4933"/>
                  </a:cubicBezTo>
                  <a:cubicBezTo>
                    <a:pt x="4869" y="4907"/>
                    <a:pt x="4928" y="4861"/>
                    <a:pt x="4996" y="4780"/>
                  </a:cubicBezTo>
                  <a:cubicBezTo>
                    <a:pt x="5064" y="4699"/>
                    <a:pt x="5136" y="4589"/>
                    <a:pt x="5196" y="4453"/>
                  </a:cubicBezTo>
                  <a:cubicBezTo>
                    <a:pt x="5255" y="4317"/>
                    <a:pt x="5302" y="4156"/>
                    <a:pt x="5348" y="3991"/>
                  </a:cubicBezTo>
                  <a:cubicBezTo>
                    <a:pt x="5374" y="3906"/>
                    <a:pt x="5395" y="3821"/>
                    <a:pt x="5421" y="3736"/>
                  </a:cubicBezTo>
                  <a:cubicBezTo>
                    <a:pt x="5433" y="3693"/>
                    <a:pt x="5446" y="3651"/>
                    <a:pt x="5463" y="3609"/>
                  </a:cubicBezTo>
                  <a:cubicBezTo>
                    <a:pt x="5476" y="3566"/>
                    <a:pt x="5488" y="3524"/>
                    <a:pt x="5514" y="3494"/>
                  </a:cubicBezTo>
                  <a:cubicBezTo>
                    <a:pt x="5518" y="3485"/>
                    <a:pt x="5522" y="3477"/>
                    <a:pt x="5531" y="3469"/>
                  </a:cubicBezTo>
                  <a:cubicBezTo>
                    <a:pt x="5535" y="3469"/>
                    <a:pt x="5539" y="3464"/>
                    <a:pt x="5544" y="3460"/>
                  </a:cubicBezTo>
                  <a:cubicBezTo>
                    <a:pt x="5548" y="3456"/>
                    <a:pt x="5552" y="3452"/>
                    <a:pt x="5556" y="3452"/>
                  </a:cubicBezTo>
                  <a:cubicBezTo>
                    <a:pt x="5561" y="3447"/>
                    <a:pt x="5565" y="3443"/>
                    <a:pt x="5569" y="3443"/>
                  </a:cubicBezTo>
                  <a:cubicBezTo>
                    <a:pt x="5573" y="3439"/>
                    <a:pt x="5578" y="3439"/>
                    <a:pt x="5582" y="3435"/>
                  </a:cubicBezTo>
                  <a:lnTo>
                    <a:pt x="5599" y="3435"/>
                  </a:lnTo>
                  <a:cubicBezTo>
                    <a:pt x="5604" y="3433"/>
                    <a:pt x="5609" y="3432"/>
                    <a:pt x="5615" y="3432"/>
                  </a:cubicBezTo>
                  <a:cubicBezTo>
                    <a:pt x="5639" y="3432"/>
                    <a:pt x="5662" y="3448"/>
                    <a:pt x="5679" y="3469"/>
                  </a:cubicBezTo>
                  <a:cubicBezTo>
                    <a:pt x="5696" y="3498"/>
                    <a:pt x="5701" y="3541"/>
                    <a:pt x="5701" y="3583"/>
                  </a:cubicBezTo>
                  <a:cubicBezTo>
                    <a:pt x="5705" y="3621"/>
                    <a:pt x="5696" y="3664"/>
                    <a:pt x="5692" y="3706"/>
                  </a:cubicBezTo>
                  <a:cubicBezTo>
                    <a:pt x="5667" y="3876"/>
                    <a:pt x="5629" y="4033"/>
                    <a:pt x="5586" y="4173"/>
                  </a:cubicBezTo>
                  <a:cubicBezTo>
                    <a:pt x="5497" y="4449"/>
                    <a:pt x="5391" y="4640"/>
                    <a:pt x="5361" y="4712"/>
                  </a:cubicBezTo>
                  <a:cubicBezTo>
                    <a:pt x="5310" y="4814"/>
                    <a:pt x="5306" y="4827"/>
                    <a:pt x="5314" y="4835"/>
                  </a:cubicBezTo>
                  <a:lnTo>
                    <a:pt x="5319" y="4835"/>
                  </a:lnTo>
                  <a:cubicBezTo>
                    <a:pt x="5331" y="4844"/>
                    <a:pt x="5361" y="4861"/>
                    <a:pt x="5438" y="4882"/>
                  </a:cubicBezTo>
                  <a:cubicBezTo>
                    <a:pt x="5493" y="4898"/>
                    <a:pt x="5633" y="4937"/>
                    <a:pt x="5823" y="4937"/>
                  </a:cubicBezTo>
                  <a:cubicBezTo>
                    <a:pt x="5881" y="4937"/>
                    <a:pt x="5944" y="4933"/>
                    <a:pt x="6011" y="4924"/>
                  </a:cubicBezTo>
                  <a:cubicBezTo>
                    <a:pt x="6083" y="4916"/>
                    <a:pt x="6155" y="4903"/>
                    <a:pt x="6231" y="4878"/>
                  </a:cubicBezTo>
                  <a:cubicBezTo>
                    <a:pt x="6308" y="4856"/>
                    <a:pt x="6388" y="4827"/>
                    <a:pt x="6460" y="4793"/>
                  </a:cubicBezTo>
                  <a:cubicBezTo>
                    <a:pt x="6499" y="4780"/>
                    <a:pt x="6537" y="4767"/>
                    <a:pt x="6575" y="4759"/>
                  </a:cubicBezTo>
                  <a:cubicBezTo>
                    <a:pt x="6588" y="4756"/>
                    <a:pt x="6599" y="4755"/>
                    <a:pt x="6608" y="4755"/>
                  </a:cubicBezTo>
                  <a:cubicBezTo>
                    <a:pt x="6630" y="4755"/>
                    <a:pt x="6645" y="4762"/>
                    <a:pt x="6660" y="4780"/>
                  </a:cubicBezTo>
                  <a:cubicBezTo>
                    <a:pt x="6673" y="4793"/>
                    <a:pt x="6685" y="4810"/>
                    <a:pt x="6702" y="4827"/>
                  </a:cubicBezTo>
                  <a:lnTo>
                    <a:pt x="6707" y="4835"/>
                  </a:lnTo>
                  <a:cubicBezTo>
                    <a:pt x="6707" y="4844"/>
                    <a:pt x="6707" y="4852"/>
                    <a:pt x="6707" y="4861"/>
                  </a:cubicBezTo>
                  <a:cubicBezTo>
                    <a:pt x="6698" y="4890"/>
                    <a:pt x="6677" y="4924"/>
                    <a:pt x="6651" y="4954"/>
                  </a:cubicBezTo>
                  <a:cubicBezTo>
                    <a:pt x="6596" y="5013"/>
                    <a:pt x="6524" y="5060"/>
                    <a:pt x="6448" y="5094"/>
                  </a:cubicBezTo>
                  <a:cubicBezTo>
                    <a:pt x="6371" y="5137"/>
                    <a:pt x="6295" y="5166"/>
                    <a:pt x="6219" y="5192"/>
                  </a:cubicBezTo>
                  <a:cubicBezTo>
                    <a:pt x="6066" y="5247"/>
                    <a:pt x="5913" y="5277"/>
                    <a:pt x="5773" y="5285"/>
                  </a:cubicBezTo>
                  <a:cubicBezTo>
                    <a:pt x="5727" y="5289"/>
                    <a:pt x="5683" y="5290"/>
                    <a:pt x="5641" y="5290"/>
                  </a:cubicBezTo>
                  <a:cubicBezTo>
                    <a:pt x="5435" y="5290"/>
                    <a:pt x="5281" y="5253"/>
                    <a:pt x="5221" y="5243"/>
                  </a:cubicBezTo>
                  <a:cubicBezTo>
                    <a:pt x="5170" y="5234"/>
                    <a:pt x="5140" y="5230"/>
                    <a:pt x="5123" y="5226"/>
                  </a:cubicBezTo>
                  <a:cubicBezTo>
                    <a:pt x="5166" y="5183"/>
                    <a:pt x="5191" y="5149"/>
                    <a:pt x="5204" y="5132"/>
                  </a:cubicBezTo>
                  <a:cubicBezTo>
                    <a:pt x="5238" y="5081"/>
                    <a:pt x="5242" y="5069"/>
                    <a:pt x="5234" y="5060"/>
                  </a:cubicBezTo>
                  <a:cubicBezTo>
                    <a:pt x="5233" y="5059"/>
                    <a:pt x="5232" y="5059"/>
                    <a:pt x="5230" y="5059"/>
                  </a:cubicBezTo>
                  <a:cubicBezTo>
                    <a:pt x="5224" y="5059"/>
                    <a:pt x="5208" y="5068"/>
                    <a:pt x="5170" y="5103"/>
                  </a:cubicBezTo>
                  <a:cubicBezTo>
                    <a:pt x="5140" y="5132"/>
                    <a:pt x="5056" y="5213"/>
                    <a:pt x="4937" y="5315"/>
                  </a:cubicBezTo>
                  <a:cubicBezTo>
                    <a:pt x="4818" y="5417"/>
                    <a:pt x="4665" y="5531"/>
                    <a:pt x="4500" y="5633"/>
                  </a:cubicBezTo>
                  <a:cubicBezTo>
                    <a:pt x="4334" y="5735"/>
                    <a:pt x="4164" y="5824"/>
                    <a:pt x="4020" y="5892"/>
                  </a:cubicBezTo>
                  <a:cubicBezTo>
                    <a:pt x="3880" y="5956"/>
                    <a:pt x="3770" y="6002"/>
                    <a:pt x="3731" y="6019"/>
                  </a:cubicBezTo>
                  <a:cubicBezTo>
                    <a:pt x="3676" y="6045"/>
                    <a:pt x="3672" y="6058"/>
                    <a:pt x="3676" y="6066"/>
                  </a:cubicBezTo>
                  <a:cubicBezTo>
                    <a:pt x="3676" y="6066"/>
                    <a:pt x="3680" y="6070"/>
                    <a:pt x="3680" y="6070"/>
                  </a:cubicBezTo>
                  <a:cubicBezTo>
                    <a:pt x="3680" y="6079"/>
                    <a:pt x="3676" y="6096"/>
                    <a:pt x="3672" y="6126"/>
                  </a:cubicBezTo>
                  <a:cubicBezTo>
                    <a:pt x="3668" y="6202"/>
                    <a:pt x="3668" y="6567"/>
                    <a:pt x="3693" y="6928"/>
                  </a:cubicBezTo>
                  <a:cubicBezTo>
                    <a:pt x="3714" y="7293"/>
                    <a:pt x="3757" y="7649"/>
                    <a:pt x="3778" y="7730"/>
                  </a:cubicBezTo>
                  <a:cubicBezTo>
                    <a:pt x="3782" y="7751"/>
                    <a:pt x="3786" y="7768"/>
                    <a:pt x="3791" y="7777"/>
                  </a:cubicBezTo>
                  <a:lnTo>
                    <a:pt x="3753" y="7781"/>
                  </a:lnTo>
                  <a:cubicBezTo>
                    <a:pt x="3638" y="7798"/>
                    <a:pt x="3621" y="7806"/>
                    <a:pt x="3625" y="7819"/>
                  </a:cubicBezTo>
                  <a:cubicBezTo>
                    <a:pt x="3625" y="7822"/>
                    <a:pt x="3631" y="7829"/>
                    <a:pt x="3698" y="7829"/>
                  </a:cubicBezTo>
                  <a:cubicBezTo>
                    <a:pt x="3714" y="7829"/>
                    <a:pt x="3733" y="7828"/>
                    <a:pt x="3757" y="7828"/>
                  </a:cubicBezTo>
                  <a:cubicBezTo>
                    <a:pt x="3778" y="7828"/>
                    <a:pt x="3808" y="7823"/>
                    <a:pt x="3846" y="7819"/>
                  </a:cubicBezTo>
                  <a:cubicBezTo>
                    <a:pt x="3880" y="7815"/>
                    <a:pt x="3927" y="7811"/>
                    <a:pt x="3977" y="7802"/>
                  </a:cubicBezTo>
                  <a:cubicBezTo>
                    <a:pt x="4079" y="7781"/>
                    <a:pt x="4211" y="7751"/>
                    <a:pt x="4351" y="7692"/>
                  </a:cubicBezTo>
                  <a:cubicBezTo>
                    <a:pt x="4487" y="7632"/>
                    <a:pt x="4635" y="7543"/>
                    <a:pt x="4775" y="7433"/>
                  </a:cubicBezTo>
                  <a:cubicBezTo>
                    <a:pt x="4916" y="7318"/>
                    <a:pt x="5043" y="7182"/>
                    <a:pt x="5166" y="7042"/>
                  </a:cubicBezTo>
                  <a:cubicBezTo>
                    <a:pt x="5225" y="6970"/>
                    <a:pt x="5285" y="6898"/>
                    <a:pt x="5340" y="6826"/>
                  </a:cubicBezTo>
                  <a:cubicBezTo>
                    <a:pt x="5395" y="6754"/>
                    <a:pt x="5450" y="6682"/>
                    <a:pt x="5518" y="6660"/>
                  </a:cubicBezTo>
                  <a:cubicBezTo>
                    <a:pt x="5530" y="6657"/>
                    <a:pt x="5543" y="6656"/>
                    <a:pt x="5556" y="6656"/>
                  </a:cubicBezTo>
                  <a:cubicBezTo>
                    <a:pt x="5580" y="6656"/>
                    <a:pt x="5604" y="6661"/>
                    <a:pt x="5620" y="6669"/>
                  </a:cubicBezTo>
                  <a:cubicBezTo>
                    <a:pt x="5650" y="6682"/>
                    <a:pt x="5671" y="6707"/>
                    <a:pt x="5671" y="6737"/>
                  </a:cubicBezTo>
                  <a:cubicBezTo>
                    <a:pt x="5675" y="6766"/>
                    <a:pt x="5667" y="6800"/>
                    <a:pt x="5654" y="6834"/>
                  </a:cubicBezTo>
                  <a:cubicBezTo>
                    <a:pt x="5637" y="6868"/>
                    <a:pt x="5616" y="6898"/>
                    <a:pt x="5599" y="6932"/>
                  </a:cubicBezTo>
                  <a:cubicBezTo>
                    <a:pt x="5522" y="7059"/>
                    <a:pt x="5450" y="7165"/>
                    <a:pt x="5391" y="7246"/>
                  </a:cubicBezTo>
                  <a:cubicBezTo>
                    <a:pt x="5323" y="7322"/>
                    <a:pt x="5276" y="7386"/>
                    <a:pt x="5255" y="7420"/>
                  </a:cubicBezTo>
                  <a:cubicBezTo>
                    <a:pt x="5187" y="7518"/>
                    <a:pt x="5183" y="7539"/>
                    <a:pt x="5191" y="7543"/>
                  </a:cubicBezTo>
                  <a:cubicBezTo>
                    <a:pt x="5193" y="7545"/>
                    <a:pt x="5195" y="7546"/>
                    <a:pt x="5196" y="7546"/>
                  </a:cubicBezTo>
                  <a:cubicBezTo>
                    <a:pt x="5205" y="7546"/>
                    <a:pt x="5218" y="7529"/>
                    <a:pt x="5259" y="7488"/>
                  </a:cubicBezTo>
                  <a:cubicBezTo>
                    <a:pt x="5323" y="7505"/>
                    <a:pt x="5505" y="7547"/>
                    <a:pt x="5743" y="7607"/>
                  </a:cubicBezTo>
                  <a:cubicBezTo>
                    <a:pt x="5866" y="7632"/>
                    <a:pt x="6002" y="7666"/>
                    <a:pt x="6142" y="7696"/>
                  </a:cubicBezTo>
                  <a:cubicBezTo>
                    <a:pt x="6214" y="7713"/>
                    <a:pt x="6286" y="7730"/>
                    <a:pt x="6325" y="7777"/>
                  </a:cubicBezTo>
                  <a:cubicBezTo>
                    <a:pt x="6342" y="7802"/>
                    <a:pt x="6350" y="7828"/>
                    <a:pt x="6342" y="7853"/>
                  </a:cubicBezTo>
                  <a:cubicBezTo>
                    <a:pt x="6333" y="7878"/>
                    <a:pt x="6312" y="7904"/>
                    <a:pt x="6286" y="7917"/>
                  </a:cubicBezTo>
                  <a:cubicBezTo>
                    <a:pt x="6255" y="7934"/>
                    <a:pt x="6217" y="7938"/>
                    <a:pt x="6176" y="7938"/>
                  </a:cubicBezTo>
                  <a:cubicBezTo>
                    <a:pt x="6144" y="7938"/>
                    <a:pt x="6111" y="7935"/>
                    <a:pt x="6078" y="7934"/>
                  </a:cubicBezTo>
                  <a:cubicBezTo>
                    <a:pt x="6002" y="7929"/>
                    <a:pt x="5926" y="7925"/>
                    <a:pt x="5854" y="7921"/>
                  </a:cubicBezTo>
                  <a:cubicBezTo>
                    <a:pt x="5705" y="7912"/>
                    <a:pt x="5569" y="7904"/>
                    <a:pt x="5446" y="7900"/>
                  </a:cubicBezTo>
                  <a:cubicBezTo>
                    <a:pt x="5221" y="7887"/>
                    <a:pt x="5047" y="7878"/>
                    <a:pt x="4966" y="7878"/>
                  </a:cubicBezTo>
                  <a:cubicBezTo>
                    <a:pt x="4996" y="7844"/>
                    <a:pt x="4996" y="7832"/>
                    <a:pt x="4992" y="7828"/>
                  </a:cubicBezTo>
                  <a:cubicBezTo>
                    <a:pt x="4989" y="7824"/>
                    <a:pt x="4986" y="7822"/>
                    <a:pt x="4981" y="7822"/>
                  </a:cubicBezTo>
                  <a:cubicBezTo>
                    <a:pt x="4973" y="7822"/>
                    <a:pt x="4961" y="7828"/>
                    <a:pt x="4937" y="7844"/>
                  </a:cubicBezTo>
                  <a:cubicBezTo>
                    <a:pt x="4928" y="7853"/>
                    <a:pt x="4911" y="7861"/>
                    <a:pt x="4886" y="7878"/>
                  </a:cubicBezTo>
                  <a:cubicBezTo>
                    <a:pt x="4877" y="7887"/>
                    <a:pt x="4860" y="7900"/>
                    <a:pt x="4848" y="7908"/>
                  </a:cubicBezTo>
                  <a:cubicBezTo>
                    <a:pt x="4750" y="7980"/>
                    <a:pt x="4589" y="8086"/>
                    <a:pt x="4406" y="8154"/>
                  </a:cubicBezTo>
                  <a:cubicBezTo>
                    <a:pt x="4147" y="8248"/>
                    <a:pt x="3863" y="8273"/>
                    <a:pt x="3803" y="8294"/>
                  </a:cubicBezTo>
                  <a:cubicBezTo>
                    <a:pt x="3786" y="8299"/>
                    <a:pt x="3778" y="8307"/>
                    <a:pt x="3770" y="8307"/>
                  </a:cubicBezTo>
                  <a:cubicBezTo>
                    <a:pt x="3770" y="8311"/>
                    <a:pt x="3765" y="8311"/>
                    <a:pt x="3765" y="8311"/>
                  </a:cubicBezTo>
                  <a:cubicBezTo>
                    <a:pt x="3765" y="8316"/>
                    <a:pt x="3761" y="8316"/>
                    <a:pt x="3761" y="8316"/>
                  </a:cubicBezTo>
                  <a:cubicBezTo>
                    <a:pt x="3761" y="8316"/>
                    <a:pt x="3761" y="8320"/>
                    <a:pt x="3761" y="8320"/>
                  </a:cubicBezTo>
                  <a:lnTo>
                    <a:pt x="3757" y="8320"/>
                  </a:lnTo>
                  <a:cubicBezTo>
                    <a:pt x="3757" y="8324"/>
                    <a:pt x="3757" y="8324"/>
                    <a:pt x="3757" y="8328"/>
                  </a:cubicBezTo>
                  <a:cubicBezTo>
                    <a:pt x="3761" y="8333"/>
                    <a:pt x="3761" y="8333"/>
                    <a:pt x="3765" y="8337"/>
                  </a:cubicBezTo>
                  <a:cubicBezTo>
                    <a:pt x="3765" y="8337"/>
                    <a:pt x="3770" y="8337"/>
                    <a:pt x="3774" y="8341"/>
                  </a:cubicBezTo>
                  <a:lnTo>
                    <a:pt x="3812" y="8341"/>
                  </a:lnTo>
                  <a:cubicBezTo>
                    <a:pt x="3825" y="8341"/>
                    <a:pt x="3846" y="8341"/>
                    <a:pt x="3876" y="8337"/>
                  </a:cubicBezTo>
                  <a:cubicBezTo>
                    <a:pt x="3876" y="8354"/>
                    <a:pt x="3876" y="8384"/>
                    <a:pt x="3880" y="8430"/>
                  </a:cubicBezTo>
                  <a:cubicBezTo>
                    <a:pt x="3893" y="8566"/>
                    <a:pt x="3990" y="9198"/>
                    <a:pt x="4139" y="9814"/>
                  </a:cubicBezTo>
                  <a:cubicBezTo>
                    <a:pt x="4253" y="10306"/>
                    <a:pt x="4402" y="10786"/>
                    <a:pt x="4483" y="11028"/>
                  </a:cubicBezTo>
                  <a:cubicBezTo>
                    <a:pt x="4495" y="11070"/>
                    <a:pt x="4512" y="11134"/>
                    <a:pt x="4534" y="11210"/>
                  </a:cubicBezTo>
                  <a:cubicBezTo>
                    <a:pt x="4538" y="11236"/>
                    <a:pt x="4542" y="11261"/>
                    <a:pt x="4538" y="11282"/>
                  </a:cubicBezTo>
                  <a:cubicBezTo>
                    <a:pt x="4529" y="11304"/>
                    <a:pt x="4517" y="11321"/>
                    <a:pt x="4491" y="11333"/>
                  </a:cubicBezTo>
                  <a:cubicBezTo>
                    <a:pt x="4444" y="11363"/>
                    <a:pt x="4372" y="11384"/>
                    <a:pt x="4313" y="11401"/>
                  </a:cubicBezTo>
                  <a:cubicBezTo>
                    <a:pt x="4277" y="11411"/>
                    <a:pt x="4240" y="11416"/>
                    <a:pt x="4205" y="11416"/>
                  </a:cubicBezTo>
                  <a:cubicBezTo>
                    <a:pt x="4178" y="11416"/>
                    <a:pt x="4153" y="11413"/>
                    <a:pt x="4130" y="11406"/>
                  </a:cubicBezTo>
                  <a:cubicBezTo>
                    <a:pt x="4079" y="11384"/>
                    <a:pt x="4041" y="11342"/>
                    <a:pt x="4016" y="11299"/>
                  </a:cubicBezTo>
                  <a:cubicBezTo>
                    <a:pt x="3986" y="11253"/>
                    <a:pt x="3965" y="11210"/>
                    <a:pt x="3944" y="11176"/>
                  </a:cubicBezTo>
                  <a:cubicBezTo>
                    <a:pt x="3935" y="11159"/>
                    <a:pt x="3927" y="11147"/>
                    <a:pt x="3918" y="11138"/>
                  </a:cubicBezTo>
                  <a:cubicBezTo>
                    <a:pt x="3905" y="11113"/>
                    <a:pt x="3897" y="11087"/>
                    <a:pt x="3884" y="11062"/>
                  </a:cubicBezTo>
                  <a:cubicBezTo>
                    <a:pt x="3871" y="11032"/>
                    <a:pt x="3859" y="11007"/>
                    <a:pt x="3846" y="10977"/>
                  </a:cubicBezTo>
                  <a:cubicBezTo>
                    <a:pt x="3770" y="10786"/>
                    <a:pt x="3685" y="10540"/>
                    <a:pt x="3617" y="10294"/>
                  </a:cubicBezTo>
                  <a:cubicBezTo>
                    <a:pt x="3485" y="9797"/>
                    <a:pt x="3409" y="9288"/>
                    <a:pt x="3379" y="9177"/>
                  </a:cubicBezTo>
                  <a:cubicBezTo>
                    <a:pt x="3371" y="9139"/>
                    <a:pt x="3362" y="9114"/>
                    <a:pt x="3358" y="9101"/>
                  </a:cubicBezTo>
                  <a:cubicBezTo>
                    <a:pt x="3375" y="9097"/>
                    <a:pt x="3375" y="9088"/>
                    <a:pt x="3375" y="9084"/>
                  </a:cubicBezTo>
                  <a:cubicBezTo>
                    <a:pt x="3375" y="9075"/>
                    <a:pt x="3366" y="9071"/>
                    <a:pt x="3290" y="9071"/>
                  </a:cubicBezTo>
                  <a:cubicBezTo>
                    <a:pt x="3277" y="9071"/>
                    <a:pt x="3256" y="9075"/>
                    <a:pt x="3235" y="9075"/>
                  </a:cubicBezTo>
                  <a:lnTo>
                    <a:pt x="3150" y="9075"/>
                  </a:lnTo>
                  <a:cubicBezTo>
                    <a:pt x="3133" y="9077"/>
                    <a:pt x="3116" y="9079"/>
                    <a:pt x="3098" y="9079"/>
                  </a:cubicBezTo>
                  <a:cubicBezTo>
                    <a:pt x="3080" y="9079"/>
                    <a:pt x="3061" y="9077"/>
                    <a:pt x="3039" y="9075"/>
                  </a:cubicBezTo>
                  <a:cubicBezTo>
                    <a:pt x="3001" y="9075"/>
                    <a:pt x="2955" y="9075"/>
                    <a:pt x="2908" y="9071"/>
                  </a:cubicBezTo>
                  <a:cubicBezTo>
                    <a:pt x="2721" y="9054"/>
                    <a:pt x="2492" y="9012"/>
                    <a:pt x="2275" y="8931"/>
                  </a:cubicBezTo>
                  <a:cubicBezTo>
                    <a:pt x="2055" y="8850"/>
                    <a:pt x="1851" y="8736"/>
                    <a:pt x="1698" y="8625"/>
                  </a:cubicBezTo>
                  <a:cubicBezTo>
                    <a:pt x="1660" y="8600"/>
                    <a:pt x="1626" y="8575"/>
                    <a:pt x="1596" y="8549"/>
                  </a:cubicBezTo>
                  <a:cubicBezTo>
                    <a:pt x="1562" y="8524"/>
                    <a:pt x="1533" y="8498"/>
                    <a:pt x="1511" y="8477"/>
                  </a:cubicBezTo>
                  <a:cubicBezTo>
                    <a:pt x="1486" y="8456"/>
                    <a:pt x="1465" y="8439"/>
                    <a:pt x="1448" y="8422"/>
                  </a:cubicBezTo>
                  <a:cubicBezTo>
                    <a:pt x="1431" y="8409"/>
                    <a:pt x="1418" y="8396"/>
                    <a:pt x="1410" y="8388"/>
                  </a:cubicBezTo>
                  <a:cubicBezTo>
                    <a:pt x="1380" y="8362"/>
                    <a:pt x="1363" y="8350"/>
                    <a:pt x="1350" y="8341"/>
                  </a:cubicBezTo>
                  <a:cubicBezTo>
                    <a:pt x="1346" y="8337"/>
                    <a:pt x="1333" y="8333"/>
                    <a:pt x="1274" y="8328"/>
                  </a:cubicBezTo>
                  <a:cubicBezTo>
                    <a:pt x="1231" y="8328"/>
                    <a:pt x="1100" y="8328"/>
                    <a:pt x="934" y="8320"/>
                  </a:cubicBezTo>
                  <a:cubicBezTo>
                    <a:pt x="849" y="8316"/>
                    <a:pt x="756" y="8307"/>
                    <a:pt x="654" y="8294"/>
                  </a:cubicBezTo>
                  <a:cubicBezTo>
                    <a:pt x="557" y="8286"/>
                    <a:pt x="446" y="8273"/>
                    <a:pt x="353" y="8248"/>
                  </a:cubicBezTo>
                  <a:cubicBezTo>
                    <a:pt x="306" y="8235"/>
                    <a:pt x="264" y="8214"/>
                    <a:pt x="234" y="8184"/>
                  </a:cubicBezTo>
                  <a:cubicBezTo>
                    <a:pt x="204" y="8150"/>
                    <a:pt x="196" y="8112"/>
                    <a:pt x="208" y="8074"/>
                  </a:cubicBezTo>
                  <a:cubicBezTo>
                    <a:pt x="213" y="8057"/>
                    <a:pt x="217" y="8048"/>
                    <a:pt x="225" y="8035"/>
                  </a:cubicBezTo>
                  <a:cubicBezTo>
                    <a:pt x="225" y="8031"/>
                    <a:pt x="225" y="8031"/>
                    <a:pt x="230" y="8027"/>
                  </a:cubicBezTo>
                  <a:cubicBezTo>
                    <a:pt x="238" y="8014"/>
                    <a:pt x="251" y="8002"/>
                    <a:pt x="264" y="7993"/>
                  </a:cubicBezTo>
                  <a:cubicBezTo>
                    <a:pt x="268" y="7985"/>
                    <a:pt x="272" y="7980"/>
                    <a:pt x="281" y="7976"/>
                  </a:cubicBezTo>
                  <a:cubicBezTo>
                    <a:pt x="310" y="7955"/>
                    <a:pt x="353" y="7946"/>
                    <a:pt x="391" y="7942"/>
                  </a:cubicBezTo>
                  <a:cubicBezTo>
                    <a:pt x="399" y="7942"/>
                    <a:pt x="407" y="7941"/>
                    <a:pt x="415" y="7941"/>
                  </a:cubicBezTo>
                  <a:cubicBezTo>
                    <a:pt x="483" y="7941"/>
                    <a:pt x="545" y="7956"/>
                    <a:pt x="595" y="7968"/>
                  </a:cubicBezTo>
                  <a:cubicBezTo>
                    <a:pt x="654" y="7980"/>
                    <a:pt x="697" y="7989"/>
                    <a:pt x="722" y="7989"/>
                  </a:cubicBezTo>
                  <a:cubicBezTo>
                    <a:pt x="734" y="7990"/>
                    <a:pt x="744" y="7990"/>
                    <a:pt x="753" y="7990"/>
                  </a:cubicBezTo>
                  <a:cubicBezTo>
                    <a:pt x="794" y="7990"/>
                    <a:pt x="803" y="7982"/>
                    <a:pt x="803" y="7972"/>
                  </a:cubicBezTo>
                  <a:cubicBezTo>
                    <a:pt x="803" y="7972"/>
                    <a:pt x="803" y="7972"/>
                    <a:pt x="803" y="7968"/>
                  </a:cubicBezTo>
                  <a:lnTo>
                    <a:pt x="807" y="7968"/>
                  </a:lnTo>
                  <a:cubicBezTo>
                    <a:pt x="811" y="7970"/>
                    <a:pt x="814" y="7971"/>
                    <a:pt x="817" y="7971"/>
                  </a:cubicBezTo>
                  <a:cubicBezTo>
                    <a:pt x="820" y="7971"/>
                    <a:pt x="822" y="7970"/>
                    <a:pt x="824" y="7968"/>
                  </a:cubicBezTo>
                  <a:cubicBezTo>
                    <a:pt x="828" y="7963"/>
                    <a:pt x="828" y="7951"/>
                    <a:pt x="769" y="7874"/>
                  </a:cubicBezTo>
                  <a:cubicBezTo>
                    <a:pt x="731" y="7823"/>
                    <a:pt x="612" y="7687"/>
                    <a:pt x="489" y="7484"/>
                  </a:cubicBezTo>
                  <a:cubicBezTo>
                    <a:pt x="366" y="7280"/>
                    <a:pt x="242" y="7013"/>
                    <a:pt x="162" y="6728"/>
                  </a:cubicBezTo>
                  <a:cubicBezTo>
                    <a:pt x="119" y="6588"/>
                    <a:pt x="90" y="6444"/>
                    <a:pt x="73" y="6308"/>
                  </a:cubicBezTo>
                  <a:cubicBezTo>
                    <a:pt x="68" y="6244"/>
                    <a:pt x="77" y="6181"/>
                    <a:pt x="119" y="6155"/>
                  </a:cubicBezTo>
                  <a:cubicBezTo>
                    <a:pt x="136" y="6142"/>
                    <a:pt x="154" y="6137"/>
                    <a:pt x="170" y="6137"/>
                  </a:cubicBezTo>
                  <a:cubicBezTo>
                    <a:pt x="175" y="6137"/>
                    <a:pt x="179" y="6137"/>
                    <a:pt x="183" y="6138"/>
                  </a:cubicBezTo>
                  <a:cubicBezTo>
                    <a:pt x="200" y="6142"/>
                    <a:pt x="213" y="6155"/>
                    <a:pt x="221" y="6181"/>
                  </a:cubicBezTo>
                  <a:cubicBezTo>
                    <a:pt x="230" y="6202"/>
                    <a:pt x="234" y="6227"/>
                    <a:pt x="242" y="6257"/>
                  </a:cubicBezTo>
                  <a:cubicBezTo>
                    <a:pt x="247" y="6283"/>
                    <a:pt x="251" y="6308"/>
                    <a:pt x="259" y="6333"/>
                  </a:cubicBezTo>
                  <a:cubicBezTo>
                    <a:pt x="268" y="6384"/>
                    <a:pt x="276" y="6431"/>
                    <a:pt x="285" y="6474"/>
                  </a:cubicBezTo>
                  <a:cubicBezTo>
                    <a:pt x="306" y="6554"/>
                    <a:pt x="319" y="6614"/>
                    <a:pt x="327" y="6643"/>
                  </a:cubicBezTo>
                  <a:cubicBezTo>
                    <a:pt x="349" y="6737"/>
                    <a:pt x="361" y="6749"/>
                    <a:pt x="370" y="6749"/>
                  </a:cubicBezTo>
                  <a:cubicBezTo>
                    <a:pt x="374" y="6749"/>
                    <a:pt x="378" y="6745"/>
                    <a:pt x="378" y="6728"/>
                  </a:cubicBezTo>
                  <a:cubicBezTo>
                    <a:pt x="387" y="6728"/>
                    <a:pt x="395" y="6720"/>
                    <a:pt x="416" y="6690"/>
                  </a:cubicBezTo>
                  <a:cubicBezTo>
                    <a:pt x="433" y="6669"/>
                    <a:pt x="476" y="6597"/>
                    <a:pt x="535" y="6503"/>
                  </a:cubicBezTo>
                  <a:cubicBezTo>
                    <a:pt x="565" y="6457"/>
                    <a:pt x="599" y="6406"/>
                    <a:pt x="641" y="6355"/>
                  </a:cubicBezTo>
                  <a:cubicBezTo>
                    <a:pt x="680" y="6304"/>
                    <a:pt x="722" y="6257"/>
                    <a:pt x="777" y="6253"/>
                  </a:cubicBezTo>
                  <a:cubicBezTo>
                    <a:pt x="783" y="6252"/>
                    <a:pt x="789" y="6252"/>
                    <a:pt x="795" y="6252"/>
                  </a:cubicBezTo>
                  <a:cubicBezTo>
                    <a:pt x="845" y="6252"/>
                    <a:pt x="880" y="6284"/>
                    <a:pt x="883" y="6329"/>
                  </a:cubicBezTo>
                  <a:cubicBezTo>
                    <a:pt x="892" y="6384"/>
                    <a:pt x="862" y="6431"/>
                    <a:pt x="828" y="6469"/>
                  </a:cubicBezTo>
                  <a:cubicBezTo>
                    <a:pt x="794" y="6508"/>
                    <a:pt x="756" y="6533"/>
                    <a:pt x="722" y="6558"/>
                  </a:cubicBezTo>
                  <a:cubicBezTo>
                    <a:pt x="692" y="6584"/>
                    <a:pt x="671" y="6605"/>
                    <a:pt x="663" y="6618"/>
                  </a:cubicBezTo>
                  <a:cubicBezTo>
                    <a:pt x="650" y="6635"/>
                    <a:pt x="646" y="6643"/>
                    <a:pt x="641" y="6652"/>
                  </a:cubicBezTo>
                  <a:cubicBezTo>
                    <a:pt x="637" y="6660"/>
                    <a:pt x="633" y="6673"/>
                    <a:pt x="629" y="6703"/>
                  </a:cubicBezTo>
                  <a:cubicBezTo>
                    <a:pt x="624" y="6737"/>
                    <a:pt x="620" y="6834"/>
                    <a:pt x="641" y="6966"/>
                  </a:cubicBezTo>
                  <a:cubicBezTo>
                    <a:pt x="658" y="7093"/>
                    <a:pt x="701" y="7250"/>
                    <a:pt x="769" y="7395"/>
                  </a:cubicBezTo>
                  <a:cubicBezTo>
                    <a:pt x="841" y="7543"/>
                    <a:pt x="934" y="7675"/>
                    <a:pt x="1023" y="7768"/>
                  </a:cubicBezTo>
                  <a:cubicBezTo>
                    <a:pt x="1113" y="7861"/>
                    <a:pt x="1193" y="7925"/>
                    <a:pt x="1223" y="7942"/>
                  </a:cubicBezTo>
                  <a:cubicBezTo>
                    <a:pt x="1240" y="7951"/>
                    <a:pt x="1253" y="7955"/>
                    <a:pt x="1261" y="7959"/>
                  </a:cubicBezTo>
                  <a:cubicBezTo>
                    <a:pt x="1265" y="7963"/>
                    <a:pt x="1265" y="7968"/>
                    <a:pt x="1270" y="7968"/>
                  </a:cubicBezTo>
                  <a:cubicBezTo>
                    <a:pt x="1271" y="7968"/>
                    <a:pt x="1272" y="7968"/>
                    <a:pt x="1273" y="7968"/>
                  </a:cubicBezTo>
                  <a:cubicBezTo>
                    <a:pt x="1281" y="7968"/>
                    <a:pt x="1291" y="7954"/>
                    <a:pt x="1295" y="7895"/>
                  </a:cubicBezTo>
                  <a:cubicBezTo>
                    <a:pt x="1299" y="7874"/>
                    <a:pt x="1295" y="7832"/>
                    <a:pt x="1287" y="7781"/>
                  </a:cubicBezTo>
                  <a:cubicBezTo>
                    <a:pt x="1278" y="7726"/>
                    <a:pt x="1261" y="7662"/>
                    <a:pt x="1248" y="7586"/>
                  </a:cubicBezTo>
                  <a:cubicBezTo>
                    <a:pt x="1240" y="7518"/>
                    <a:pt x="1240" y="7429"/>
                    <a:pt x="1278" y="7365"/>
                  </a:cubicBezTo>
                  <a:cubicBezTo>
                    <a:pt x="1306" y="7315"/>
                    <a:pt x="1365" y="7278"/>
                    <a:pt x="1419" y="7278"/>
                  </a:cubicBezTo>
                  <a:cubicBezTo>
                    <a:pt x="1438" y="7278"/>
                    <a:pt x="1457" y="7283"/>
                    <a:pt x="1473" y="7293"/>
                  </a:cubicBezTo>
                  <a:cubicBezTo>
                    <a:pt x="1537" y="7327"/>
                    <a:pt x="1554" y="7429"/>
                    <a:pt x="1562" y="7513"/>
                  </a:cubicBezTo>
                  <a:cubicBezTo>
                    <a:pt x="1571" y="7603"/>
                    <a:pt x="1579" y="7687"/>
                    <a:pt x="1588" y="7764"/>
                  </a:cubicBezTo>
                  <a:cubicBezTo>
                    <a:pt x="1605" y="7917"/>
                    <a:pt x="1618" y="8031"/>
                    <a:pt x="1626" y="8074"/>
                  </a:cubicBezTo>
                  <a:cubicBezTo>
                    <a:pt x="1635" y="8116"/>
                    <a:pt x="1643" y="8133"/>
                    <a:pt x="1652" y="8137"/>
                  </a:cubicBezTo>
                  <a:cubicBezTo>
                    <a:pt x="1647" y="8137"/>
                    <a:pt x="1643" y="8137"/>
                    <a:pt x="1639" y="8142"/>
                  </a:cubicBezTo>
                  <a:cubicBezTo>
                    <a:pt x="1635" y="8146"/>
                    <a:pt x="1635" y="8154"/>
                    <a:pt x="1686" y="8197"/>
                  </a:cubicBezTo>
                  <a:cubicBezTo>
                    <a:pt x="1719" y="8226"/>
                    <a:pt x="1817" y="8290"/>
                    <a:pt x="1957" y="8362"/>
                  </a:cubicBezTo>
                  <a:cubicBezTo>
                    <a:pt x="2101" y="8434"/>
                    <a:pt x="2288" y="8502"/>
                    <a:pt x="2479" y="8541"/>
                  </a:cubicBezTo>
                  <a:cubicBezTo>
                    <a:pt x="2631" y="8573"/>
                    <a:pt x="2782" y="8586"/>
                    <a:pt x="2917" y="8586"/>
                  </a:cubicBezTo>
                  <a:cubicBezTo>
                    <a:pt x="2957" y="8586"/>
                    <a:pt x="2995" y="8585"/>
                    <a:pt x="3031" y="8583"/>
                  </a:cubicBezTo>
                  <a:cubicBezTo>
                    <a:pt x="3188" y="8575"/>
                    <a:pt x="3307" y="8549"/>
                    <a:pt x="3345" y="8536"/>
                  </a:cubicBezTo>
                  <a:cubicBezTo>
                    <a:pt x="3404" y="8519"/>
                    <a:pt x="3413" y="8507"/>
                    <a:pt x="3413" y="8498"/>
                  </a:cubicBezTo>
                  <a:cubicBezTo>
                    <a:pt x="3413" y="8493"/>
                    <a:pt x="3408" y="8489"/>
                    <a:pt x="3389" y="8489"/>
                  </a:cubicBezTo>
                  <a:cubicBezTo>
                    <a:pt x="3378" y="8489"/>
                    <a:pt x="3361" y="8491"/>
                    <a:pt x="3337" y="8494"/>
                  </a:cubicBezTo>
                  <a:cubicBezTo>
                    <a:pt x="3324" y="8494"/>
                    <a:pt x="3307" y="8494"/>
                    <a:pt x="3281" y="8498"/>
                  </a:cubicBezTo>
                  <a:cubicBezTo>
                    <a:pt x="3281" y="8494"/>
                    <a:pt x="3281" y="8490"/>
                    <a:pt x="3281" y="8481"/>
                  </a:cubicBezTo>
                  <a:cubicBezTo>
                    <a:pt x="3286" y="8426"/>
                    <a:pt x="3260" y="8171"/>
                    <a:pt x="3243" y="7917"/>
                  </a:cubicBezTo>
                  <a:cubicBezTo>
                    <a:pt x="3222" y="7662"/>
                    <a:pt x="3205" y="7407"/>
                    <a:pt x="3192" y="7352"/>
                  </a:cubicBezTo>
                  <a:cubicBezTo>
                    <a:pt x="3192" y="7344"/>
                    <a:pt x="3188" y="7339"/>
                    <a:pt x="3188" y="7335"/>
                  </a:cubicBezTo>
                  <a:lnTo>
                    <a:pt x="3226" y="7335"/>
                  </a:lnTo>
                  <a:cubicBezTo>
                    <a:pt x="3247" y="7335"/>
                    <a:pt x="3252" y="7331"/>
                    <a:pt x="3252" y="7327"/>
                  </a:cubicBezTo>
                  <a:cubicBezTo>
                    <a:pt x="3252" y="7322"/>
                    <a:pt x="3247" y="7318"/>
                    <a:pt x="3230" y="7310"/>
                  </a:cubicBezTo>
                  <a:cubicBezTo>
                    <a:pt x="3214" y="7301"/>
                    <a:pt x="3180" y="7297"/>
                    <a:pt x="3120" y="7271"/>
                  </a:cubicBezTo>
                  <a:cubicBezTo>
                    <a:pt x="3082" y="7259"/>
                    <a:pt x="3006" y="7225"/>
                    <a:pt x="2916" y="7165"/>
                  </a:cubicBezTo>
                  <a:cubicBezTo>
                    <a:pt x="2823" y="7106"/>
                    <a:pt x="2717" y="7017"/>
                    <a:pt x="2602" y="6906"/>
                  </a:cubicBezTo>
                  <a:cubicBezTo>
                    <a:pt x="2488" y="6796"/>
                    <a:pt x="2360" y="6665"/>
                    <a:pt x="2208" y="6550"/>
                  </a:cubicBezTo>
                  <a:cubicBezTo>
                    <a:pt x="2059" y="6427"/>
                    <a:pt x="1868" y="6346"/>
                    <a:pt x="1681" y="6270"/>
                  </a:cubicBezTo>
                  <a:cubicBezTo>
                    <a:pt x="1588" y="6232"/>
                    <a:pt x="1503" y="6193"/>
                    <a:pt x="1410" y="6151"/>
                  </a:cubicBezTo>
                  <a:cubicBezTo>
                    <a:pt x="1320" y="6113"/>
                    <a:pt x="1231" y="6079"/>
                    <a:pt x="1163" y="6024"/>
                  </a:cubicBezTo>
                  <a:cubicBezTo>
                    <a:pt x="1129" y="5994"/>
                    <a:pt x="1104" y="5960"/>
                    <a:pt x="1079" y="5926"/>
                  </a:cubicBezTo>
                  <a:cubicBezTo>
                    <a:pt x="1070" y="5909"/>
                    <a:pt x="1057" y="5888"/>
                    <a:pt x="1049" y="5871"/>
                  </a:cubicBezTo>
                  <a:cubicBezTo>
                    <a:pt x="1040" y="5854"/>
                    <a:pt x="1040" y="5841"/>
                    <a:pt x="1045" y="5828"/>
                  </a:cubicBezTo>
                  <a:cubicBezTo>
                    <a:pt x="1045" y="5820"/>
                    <a:pt x="1049" y="5816"/>
                    <a:pt x="1049" y="5811"/>
                  </a:cubicBezTo>
                  <a:cubicBezTo>
                    <a:pt x="1053" y="5807"/>
                    <a:pt x="1053" y="5799"/>
                    <a:pt x="1057" y="5794"/>
                  </a:cubicBezTo>
                  <a:lnTo>
                    <a:pt x="1062" y="5794"/>
                  </a:lnTo>
                  <a:cubicBezTo>
                    <a:pt x="1066" y="5782"/>
                    <a:pt x="1074" y="5773"/>
                    <a:pt x="1087" y="5765"/>
                  </a:cubicBezTo>
                  <a:cubicBezTo>
                    <a:pt x="1091" y="5760"/>
                    <a:pt x="1096" y="5756"/>
                    <a:pt x="1104" y="5756"/>
                  </a:cubicBezTo>
                  <a:cubicBezTo>
                    <a:pt x="1110" y="5752"/>
                    <a:pt x="1116" y="5750"/>
                    <a:pt x="1122" y="5750"/>
                  </a:cubicBezTo>
                  <a:cubicBezTo>
                    <a:pt x="1127" y="5750"/>
                    <a:pt x="1134" y="5752"/>
                    <a:pt x="1142" y="5756"/>
                  </a:cubicBezTo>
                  <a:cubicBezTo>
                    <a:pt x="1155" y="5760"/>
                    <a:pt x="1172" y="5769"/>
                    <a:pt x="1189" y="5777"/>
                  </a:cubicBezTo>
                  <a:cubicBezTo>
                    <a:pt x="1329" y="5862"/>
                    <a:pt x="1461" y="5922"/>
                    <a:pt x="1558" y="5964"/>
                  </a:cubicBezTo>
                  <a:cubicBezTo>
                    <a:pt x="1660" y="6011"/>
                    <a:pt x="1732" y="6045"/>
                    <a:pt x="1770" y="6066"/>
                  </a:cubicBezTo>
                  <a:cubicBezTo>
                    <a:pt x="1796" y="6075"/>
                    <a:pt x="1813" y="6083"/>
                    <a:pt x="1830" y="6092"/>
                  </a:cubicBezTo>
                  <a:cubicBezTo>
                    <a:pt x="1855" y="6134"/>
                    <a:pt x="1864" y="6134"/>
                    <a:pt x="1872" y="6134"/>
                  </a:cubicBezTo>
                  <a:cubicBezTo>
                    <a:pt x="1881" y="6130"/>
                    <a:pt x="1881" y="6126"/>
                    <a:pt x="1881" y="6113"/>
                  </a:cubicBezTo>
                  <a:cubicBezTo>
                    <a:pt x="1893" y="6118"/>
                    <a:pt x="1901" y="6120"/>
                    <a:pt x="1907" y="6120"/>
                  </a:cubicBezTo>
                  <a:cubicBezTo>
                    <a:pt x="1910" y="6120"/>
                    <a:pt x="1913" y="6119"/>
                    <a:pt x="1915" y="6117"/>
                  </a:cubicBezTo>
                  <a:cubicBezTo>
                    <a:pt x="1915" y="6113"/>
                    <a:pt x="1910" y="6100"/>
                    <a:pt x="1872" y="6075"/>
                  </a:cubicBezTo>
                  <a:cubicBezTo>
                    <a:pt x="1864" y="6041"/>
                    <a:pt x="1834" y="5956"/>
                    <a:pt x="1804" y="5837"/>
                  </a:cubicBezTo>
                  <a:cubicBezTo>
                    <a:pt x="1775" y="5722"/>
                    <a:pt x="1745" y="5574"/>
                    <a:pt x="1736" y="5425"/>
                  </a:cubicBezTo>
                  <a:cubicBezTo>
                    <a:pt x="1728" y="5353"/>
                    <a:pt x="1732" y="5277"/>
                    <a:pt x="1775" y="5247"/>
                  </a:cubicBezTo>
                  <a:cubicBezTo>
                    <a:pt x="1789" y="5234"/>
                    <a:pt x="1808" y="5228"/>
                    <a:pt x="1828" y="5228"/>
                  </a:cubicBezTo>
                  <a:cubicBezTo>
                    <a:pt x="1860" y="5228"/>
                    <a:pt x="1895" y="5243"/>
                    <a:pt x="1919" y="5264"/>
                  </a:cubicBezTo>
                  <a:cubicBezTo>
                    <a:pt x="1957" y="5294"/>
                    <a:pt x="1974" y="5340"/>
                    <a:pt x="1987" y="5378"/>
                  </a:cubicBezTo>
                  <a:cubicBezTo>
                    <a:pt x="1995" y="5417"/>
                    <a:pt x="2000" y="5446"/>
                    <a:pt x="2004" y="5459"/>
                  </a:cubicBezTo>
                  <a:cubicBezTo>
                    <a:pt x="2012" y="5489"/>
                    <a:pt x="2017" y="5502"/>
                    <a:pt x="2025" y="5510"/>
                  </a:cubicBezTo>
                  <a:lnTo>
                    <a:pt x="2025" y="5523"/>
                  </a:lnTo>
                  <a:cubicBezTo>
                    <a:pt x="2029" y="5553"/>
                    <a:pt x="2038" y="5586"/>
                    <a:pt x="2046" y="5625"/>
                  </a:cubicBezTo>
                  <a:cubicBezTo>
                    <a:pt x="2055" y="5663"/>
                    <a:pt x="2063" y="5705"/>
                    <a:pt x="2080" y="5748"/>
                  </a:cubicBezTo>
                  <a:cubicBezTo>
                    <a:pt x="2131" y="5926"/>
                    <a:pt x="2233" y="6134"/>
                    <a:pt x="2369" y="6317"/>
                  </a:cubicBezTo>
                  <a:cubicBezTo>
                    <a:pt x="2505" y="6499"/>
                    <a:pt x="2674" y="6656"/>
                    <a:pt x="2823" y="6758"/>
                  </a:cubicBezTo>
                  <a:cubicBezTo>
                    <a:pt x="2861" y="6783"/>
                    <a:pt x="2899" y="6805"/>
                    <a:pt x="2933" y="6826"/>
                  </a:cubicBezTo>
                  <a:cubicBezTo>
                    <a:pt x="2967" y="6847"/>
                    <a:pt x="3001" y="6860"/>
                    <a:pt x="3027" y="6877"/>
                  </a:cubicBezTo>
                  <a:cubicBezTo>
                    <a:pt x="3056" y="6890"/>
                    <a:pt x="3082" y="6898"/>
                    <a:pt x="3103" y="6911"/>
                  </a:cubicBezTo>
                  <a:cubicBezTo>
                    <a:pt x="3124" y="6919"/>
                    <a:pt x="3141" y="6923"/>
                    <a:pt x="3154" y="6928"/>
                  </a:cubicBezTo>
                  <a:cubicBezTo>
                    <a:pt x="3191" y="6939"/>
                    <a:pt x="3211" y="6943"/>
                    <a:pt x="3223" y="6943"/>
                  </a:cubicBezTo>
                  <a:cubicBezTo>
                    <a:pt x="3233" y="6943"/>
                    <a:pt x="3237" y="6940"/>
                    <a:pt x="3239" y="6936"/>
                  </a:cubicBezTo>
                  <a:cubicBezTo>
                    <a:pt x="3243" y="6928"/>
                    <a:pt x="3235" y="6919"/>
                    <a:pt x="3171" y="6885"/>
                  </a:cubicBezTo>
                  <a:cubicBezTo>
                    <a:pt x="3167" y="6881"/>
                    <a:pt x="3163" y="6881"/>
                    <a:pt x="3163" y="6881"/>
                  </a:cubicBezTo>
                  <a:cubicBezTo>
                    <a:pt x="3163" y="6868"/>
                    <a:pt x="3167" y="6851"/>
                    <a:pt x="3171" y="6822"/>
                  </a:cubicBezTo>
                  <a:cubicBezTo>
                    <a:pt x="3175" y="6728"/>
                    <a:pt x="3171" y="6300"/>
                    <a:pt x="3188" y="5867"/>
                  </a:cubicBezTo>
                  <a:cubicBezTo>
                    <a:pt x="3201" y="5438"/>
                    <a:pt x="3230" y="5009"/>
                    <a:pt x="3230" y="4916"/>
                  </a:cubicBezTo>
                  <a:cubicBezTo>
                    <a:pt x="3230" y="4899"/>
                    <a:pt x="3226" y="4886"/>
                    <a:pt x="3226" y="4873"/>
                  </a:cubicBezTo>
                  <a:lnTo>
                    <a:pt x="3226" y="4873"/>
                  </a:lnTo>
                  <a:cubicBezTo>
                    <a:pt x="3269" y="4890"/>
                    <a:pt x="3298" y="4899"/>
                    <a:pt x="3315" y="4903"/>
                  </a:cubicBezTo>
                  <a:cubicBezTo>
                    <a:pt x="3326" y="4904"/>
                    <a:pt x="3334" y="4905"/>
                    <a:pt x="3340" y="4905"/>
                  </a:cubicBezTo>
                  <a:cubicBezTo>
                    <a:pt x="3358" y="4905"/>
                    <a:pt x="3363" y="4901"/>
                    <a:pt x="3366" y="4895"/>
                  </a:cubicBezTo>
                  <a:cubicBezTo>
                    <a:pt x="3366" y="4890"/>
                    <a:pt x="3366" y="4886"/>
                    <a:pt x="3362" y="4882"/>
                  </a:cubicBezTo>
                  <a:cubicBezTo>
                    <a:pt x="3362" y="4878"/>
                    <a:pt x="3362" y="4878"/>
                    <a:pt x="3358" y="4878"/>
                  </a:cubicBezTo>
                  <a:lnTo>
                    <a:pt x="3354" y="4873"/>
                  </a:lnTo>
                  <a:cubicBezTo>
                    <a:pt x="3345" y="4865"/>
                    <a:pt x="3341" y="4861"/>
                    <a:pt x="3328" y="4856"/>
                  </a:cubicBezTo>
                  <a:cubicBezTo>
                    <a:pt x="3281" y="4835"/>
                    <a:pt x="3052" y="4738"/>
                    <a:pt x="2848" y="4593"/>
                  </a:cubicBezTo>
                  <a:cubicBezTo>
                    <a:pt x="2641" y="4453"/>
                    <a:pt x="2471" y="4271"/>
                    <a:pt x="2433" y="4237"/>
                  </a:cubicBezTo>
                  <a:cubicBezTo>
                    <a:pt x="2414" y="4221"/>
                    <a:pt x="2402" y="4215"/>
                    <a:pt x="2394" y="4215"/>
                  </a:cubicBezTo>
                  <a:cubicBezTo>
                    <a:pt x="2390" y="4215"/>
                    <a:pt x="2387" y="4217"/>
                    <a:pt x="2386" y="4220"/>
                  </a:cubicBezTo>
                  <a:lnTo>
                    <a:pt x="2382" y="4220"/>
                  </a:lnTo>
                  <a:cubicBezTo>
                    <a:pt x="2365" y="4220"/>
                    <a:pt x="2339" y="4220"/>
                    <a:pt x="2301" y="4216"/>
                  </a:cubicBezTo>
                  <a:cubicBezTo>
                    <a:pt x="2237" y="4216"/>
                    <a:pt x="2059" y="4216"/>
                    <a:pt x="1830" y="4160"/>
                  </a:cubicBezTo>
                  <a:cubicBezTo>
                    <a:pt x="1715" y="4135"/>
                    <a:pt x="1588" y="4097"/>
                    <a:pt x="1465" y="4042"/>
                  </a:cubicBezTo>
                  <a:cubicBezTo>
                    <a:pt x="1342" y="3982"/>
                    <a:pt x="1219" y="3893"/>
                    <a:pt x="1185" y="3761"/>
                  </a:cubicBezTo>
                  <a:cubicBezTo>
                    <a:pt x="1176" y="3723"/>
                    <a:pt x="1172" y="3685"/>
                    <a:pt x="1176" y="3651"/>
                  </a:cubicBezTo>
                  <a:cubicBezTo>
                    <a:pt x="1180" y="3643"/>
                    <a:pt x="1180" y="3638"/>
                    <a:pt x="1180" y="3630"/>
                  </a:cubicBezTo>
                  <a:cubicBezTo>
                    <a:pt x="1185" y="3626"/>
                    <a:pt x="1185" y="3617"/>
                    <a:pt x="1185" y="3613"/>
                  </a:cubicBezTo>
                  <a:cubicBezTo>
                    <a:pt x="1189" y="3600"/>
                    <a:pt x="1197" y="3587"/>
                    <a:pt x="1202" y="3575"/>
                  </a:cubicBezTo>
                  <a:cubicBezTo>
                    <a:pt x="1228" y="3533"/>
                    <a:pt x="1266" y="3508"/>
                    <a:pt x="1305" y="3508"/>
                  </a:cubicBezTo>
                  <a:cubicBezTo>
                    <a:pt x="1317" y="3508"/>
                    <a:pt x="1330" y="3510"/>
                    <a:pt x="1342" y="3515"/>
                  </a:cubicBezTo>
                  <a:cubicBezTo>
                    <a:pt x="1397" y="3532"/>
                    <a:pt x="1439" y="3587"/>
                    <a:pt x="1490" y="3630"/>
                  </a:cubicBezTo>
                  <a:cubicBezTo>
                    <a:pt x="1541" y="3676"/>
                    <a:pt x="1592" y="3715"/>
                    <a:pt x="1643" y="3749"/>
                  </a:cubicBezTo>
                  <a:cubicBezTo>
                    <a:pt x="1851" y="3884"/>
                    <a:pt x="2038" y="3918"/>
                    <a:pt x="2101" y="3927"/>
                  </a:cubicBezTo>
                  <a:cubicBezTo>
                    <a:pt x="2148" y="3931"/>
                    <a:pt x="2178" y="3931"/>
                    <a:pt x="2191" y="3931"/>
                  </a:cubicBezTo>
                  <a:cubicBezTo>
                    <a:pt x="2197" y="3933"/>
                    <a:pt x="2202" y="3934"/>
                    <a:pt x="2207" y="3934"/>
                  </a:cubicBezTo>
                  <a:cubicBezTo>
                    <a:pt x="2211" y="3934"/>
                    <a:pt x="2214" y="3933"/>
                    <a:pt x="2216" y="3931"/>
                  </a:cubicBezTo>
                  <a:cubicBezTo>
                    <a:pt x="2220" y="3923"/>
                    <a:pt x="2225" y="3914"/>
                    <a:pt x="2199" y="3884"/>
                  </a:cubicBezTo>
                  <a:cubicBezTo>
                    <a:pt x="2186" y="3863"/>
                    <a:pt x="2140" y="3808"/>
                    <a:pt x="2084" y="3736"/>
                  </a:cubicBezTo>
                  <a:cubicBezTo>
                    <a:pt x="2029" y="3660"/>
                    <a:pt x="1970" y="3562"/>
                    <a:pt x="1915" y="3460"/>
                  </a:cubicBezTo>
                  <a:cubicBezTo>
                    <a:pt x="1800" y="3256"/>
                    <a:pt x="1728" y="3036"/>
                    <a:pt x="1702" y="2993"/>
                  </a:cubicBezTo>
                  <a:cubicBezTo>
                    <a:pt x="1686" y="2959"/>
                    <a:pt x="1677" y="2959"/>
                    <a:pt x="1669" y="2959"/>
                  </a:cubicBezTo>
                  <a:cubicBezTo>
                    <a:pt x="1669" y="2959"/>
                    <a:pt x="1664" y="2963"/>
                    <a:pt x="1664" y="2963"/>
                  </a:cubicBezTo>
                  <a:cubicBezTo>
                    <a:pt x="1652" y="2951"/>
                    <a:pt x="1630" y="2934"/>
                    <a:pt x="1592" y="2913"/>
                  </a:cubicBezTo>
                  <a:cubicBezTo>
                    <a:pt x="1541" y="2874"/>
                    <a:pt x="1380" y="2777"/>
                    <a:pt x="1193" y="2624"/>
                  </a:cubicBezTo>
                  <a:cubicBezTo>
                    <a:pt x="1100" y="2543"/>
                    <a:pt x="994" y="2454"/>
                    <a:pt x="896" y="2352"/>
                  </a:cubicBezTo>
                  <a:cubicBezTo>
                    <a:pt x="845" y="2297"/>
                    <a:pt x="803" y="2242"/>
                    <a:pt x="769" y="2178"/>
                  </a:cubicBezTo>
                  <a:cubicBezTo>
                    <a:pt x="739" y="2115"/>
                    <a:pt x="722" y="2042"/>
                    <a:pt x="735" y="1979"/>
                  </a:cubicBezTo>
                  <a:cubicBezTo>
                    <a:pt x="739" y="1945"/>
                    <a:pt x="752" y="1915"/>
                    <a:pt x="773" y="1898"/>
                  </a:cubicBezTo>
                  <a:cubicBezTo>
                    <a:pt x="789" y="1886"/>
                    <a:pt x="806" y="1878"/>
                    <a:pt x="826" y="1878"/>
                  </a:cubicBezTo>
                  <a:cubicBezTo>
                    <a:pt x="834" y="1878"/>
                    <a:pt x="841" y="1879"/>
                    <a:pt x="849" y="1881"/>
                  </a:cubicBezTo>
                  <a:cubicBezTo>
                    <a:pt x="909" y="1894"/>
                    <a:pt x="964" y="1945"/>
                    <a:pt x="1015" y="1996"/>
                  </a:cubicBezTo>
                  <a:cubicBezTo>
                    <a:pt x="1117" y="2098"/>
                    <a:pt x="1219" y="2191"/>
                    <a:pt x="1312" y="2272"/>
                  </a:cubicBezTo>
                  <a:cubicBezTo>
                    <a:pt x="1499" y="2437"/>
                    <a:pt x="1647" y="2552"/>
                    <a:pt x="1702" y="2590"/>
                  </a:cubicBezTo>
                  <a:cubicBezTo>
                    <a:pt x="1760" y="2630"/>
                    <a:pt x="1783" y="2641"/>
                    <a:pt x="1795" y="2641"/>
                  </a:cubicBezTo>
                  <a:cubicBezTo>
                    <a:pt x="1799" y="2641"/>
                    <a:pt x="1802" y="2639"/>
                    <a:pt x="1804" y="2637"/>
                  </a:cubicBezTo>
                  <a:cubicBezTo>
                    <a:pt x="1809" y="2632"/>
                    <a:pt x="1804" y="2624"/>
                    <a:pt x="1787" y="2603"/>
                  </a:cubicBezTo>
                  <a:cubicBezTo>
                    <a:pt x="1800" y="2594"/>
                    <a:pt x="1821" y="2577"/>
                    <a:pt x="1851" y="2552"/>
                  </a:cubicBezTo>
                  <a:cubicBezTo>
                    <a:pt x="1893" y="2505"/>
                    <a:pt x="2021" y="2373"/>
                    <a:pt x="2123" y="2157"/>
                  </a:cubicBezTo>
                  <a:cubicBezTo>
                    <a:pt x="2174" y="2051"/>
                    <a:pt x="2220" y="1919"/>
                    <a:pt x="2233" y="1775"/>
                  </a:cubicBezTo>
                  <a:cubicBezTo>
                    <a:pt x="2237" y="1741"/>
                    <a:pt x="2237" y="1703"/>
                    <a:pt x="2242" y="1673"/>
                  </a:cubicBezTo>
                  <a:cubicBezTo>
                    <a:pt x="2246" y="1639"/>
                    <a:pt x="2250" y="1605"/>
                    <a:pt x="2267" y="1584"/>
                  </a:cubicBezTo>
                  <a:cubicBezTo>
                    <a:pt x="2278" y="1566"/>
                    <a:pt x="2296" y="1553"/>
                    <a:pt x="2314" y="1553"/>
                  </a:cubicBezTo>
                  <a:cubicBezTo>
                    <a:pt x="2317" y="1553"/>
                    <a:pt x="2319" y="1554"/>
                    <a:pt x="2322" y="1554"/>
                  </a:cubicBezTo>
                  <a:cubicBezTo>
                    <a:pt x="2343" y="1559"/>
                    <a:pt x="2369" y="1576"/>
                    <a:pt x="2382" y="1597"/>
                  </a:cubicBezTo>
                  <a:cubicBezTo>
                    <a:pt x="2411" y="1648"/>
                    <a:pt x="2416" y="1724"/>
                    <a:pt x="2420" y="1792"/>
                  </a:cubicBezTo>
                  <a:cubicBezTo>
                    <a:pt x="2424" y="1864"/>
                    <a:pt x="2424" y="1932"/>
                    <a:pt x="2416" y="2000"/>
                  </a:cubicBezTo>
                  <a:cubicBezTo>
                    <a:pt x="2403" y="2132"/>
                    <a:pt x="2369" y="2255"/>
                    <a:pt x="2326" y="2361"/>
                  </a:cubicBezTo>
                  <a:cubicBezTo>
                    <a:pt x="2237" y="2573"/>
                    <a:pt x="2118" y="2705"/>
                    <a:pt x="2080" y="2751"/>
                  </a:cubicBezTo>
                  <a:cubicBezTo>
                    <a:pt x="2063" y="2772"/>
                    <a:pt x="2051" y="2785"/>
                    <a:pt x="2042" y="2798"/>
                  </a:cubicBezTo>
                  <a:cubicBezTo>
                    <a:pt x="2040" y="2796"/>
                    <a:pt x="2039" y="2795"/>
                    <a:pt x="2038" y="2795"/>
                  </a:cubicBezTo>
                  <a:cubicBezTo>
                    <a:pt x="2037" y="2795"/>
                    <a:pt x="2036" y="2796"/>
                    <a:pt x="2034" y="2798"/>
                  </a:cubicBezTo>
                  <a:cubicBezTo>
                    <a:pt x="2029" y="2798"/>
                    <a:pt x="2029" y="2802"/>
                    <a:pt x="2029" y="2815"/>
                  </a:cubicBezTo>
                  <a:cubicBezTo>
                    <a:pt x="2017" y="2828"/>
                    <a:pt x="2021" y="2836"/>
                    <a:pt x="2021" y="2840"/>
                  </a:cubicBezTo>
                  <a:cubicBezTo>
                    <a:pt x="2024" y="2840"/>
                    <a:pt x="2026" y="2842"/>
                    <a:pt x="2029" y="2842"/>
                  </a:cubicBezTo>
                  <a:cubicBezTo>
                    <a:pt x="2031" y="2842"/>
                    <a:pt x="2032" y="2842"/>
                    <a:pt x="2034" y="2840"/>
                  </a:cubicBezTo>
                  <a:cubicBezTo>
                    <a:pt x="2038" y="2853"/>
                    <a:pt x="2042" y="2866"/>
                    <a:pt x="2051" y="2883"/>
                  </a:cubicBezTo>
                  <a:cubicBezTo>
                    <a:pt x="2080" y="2976"/>
                    <a:pt x="2254" y="3405"/>
                    <a:pt x="2530" y="3783"/>
                  </a:cubicBezTo>
                  <a:cubicBezTo>
                    <a:pt x="2666" y="3969"/>
                    <a:pt x="2832" y="4135"/>
                    <a:pt x="2976" y="4254"/>
                  </a:cubicBezTo>
                  <a:cubicBezTo>
                    <a:pt x="3120" y="4368"/>
                    <a:pt x="3247" y="4436"/>
                    <a:pt x="3290" y="4462"/>
                  </a:cubicBezTo>
                  <a:cubicBezTo>
                    <a:pt x="3327" y="4479"/>
                    <a:pt x="3347" y="4485"/>
                    <a:pt x="3358" y="4485"/>
                  </a:cubicBezTo>
                  <a:cubicBezTo>
                    <a:pt x="3366" y="4485"/>
                    <a:pt x="3369" y="4482"/>
                    <a:pt x="3371" y="4479"/>
                  </a:cubicBezTo>
                  <a:cubicBezTo>
                    <a:pt x="3375" y="4474"/>
                    <a:pt x="3375" y="4462"/>
                    <a:pt x="3311" y="4419"/>
                  </a:cubicBezTo>
                  <a:cubicBezTo>
                    <a:pt x="3303" y="4411"/>
                    <a:pt x="3286" y="4402"/>
                    <a:pt x="3269" y="4390"/>
                  </a:cubicBezTo>
                  <a:cubicBezTo>
                    <a:pt x="3273" y="4377"/>
                    <a:pt x="3277" y="4360"/>
                    <a:pt x="3281" y="4330"/>
                  </a:cubicBezTo>
                  <a:cubicBezTo>
                    <a:pt x="3303" y="4241"/>
                    <a:pt x="3354" y="3817"/>
                    <a:pt x="3426" y="3396"/>
                  </a:cubicBezTo>
                  <a:cubicBezTo>
                    <a:pt x="3498" y="2976"/>
                    <a:pt x="3583" y="2560"/>
                    <a:pt x="3595" y="2471"/>
                  </a:cubicBezTo>
                  <a:cubicBezTo>
                    <a:pt x="3595" y="2458"/>
                    <a:pt x="3595" y="2450"/>
                    <a:pt x="3595" y="2441"/>
                  </a:cubicBezTo>
                  <a:cubicBezTo>
                    <a:pt x="3599" y="2443"/>
                    <a:pt x="3602" y="2443"/>
                    <a:pt x="3605" y="2443"/>
                  </a:cubicBezTo>
                  <a:cubicBezTo>
                    <a:pt x="3611" y="2443"/>
                    <a:pt x="3614" y="2440"/>
                    <a:pt x="3617" y="2437"/>
                  </a:cubicBezTo>
                  <a:cubicBezTo>
                    <a:pt x="3621" y="2433"/>
                    <a:pt x="3621" y="2424"/>
                    <a:pt x="3587" y="2386"/>
                  </a:cubicBezTo>
                  <a:cubicBezTo>
                    <a:pt x="3579" y="2378"/>
                    <a:pt x="3566" y="2365"/>
                    <a:pt x="3545" y="2344"/>
                  </a:cubicBezTo>
                  <a:cubicBezTo>
                    <a:pt x="3511" y="2310"/>
                    <a:pt x="3464" y="2263"/>
                    <a:pt x="3413" y="2208"/>
                  </a:cubicBezTo>
                  <a:cubicBezTo>
                    <a:pt x="3328" y="2115"/>
                    <a:pt x="3235" y="1991"/>
                    <a:pt x="3154" y="1860"/>
                  </a:cubicBezTo>
                  <a:cubicBezTo>
                    <a:pt x="3078" y="1724"/>
                    <a:pt x="3018" y="1584"/>
                    <a:pt x="2976" y="1465"/>
                  </a:cubicBezTo>
                  <a:cubicBezTo>
                    <a:pt x="2938" y="1351"/>
                    <a:pt x="2912" y="1257"/>
                    <a:pt x="2904" y="1227"/>
                  </a:cubicBezTo>
                  <a:cubicBezTo>
                    <a:pt x="2887" y="1181"/>
                    <a:pt x="2878" y="1172"/>
                    <a:pt x="2870" y="1172"/>
                  </a:cubicBezTo>
                  <a:cubicBezTo>
                    <a:pt x="2865" y="1177"/>
                    <a:pt x="2861" y="1181"/>
                    <a:pt x="2857" y="1194"/>
                  </a:cubicBezTo>
                  <a:cubicBezTo>
                    <a:pt x="2848" y="1185"/>
                    <a:pt x="2832" y="1177"/>
                    <a:pt x="2810" y="1164"/>
                  </a:cubicBezTo>
                  <a:cubicBezTo>
                    <a:pt x="2759" y="1138"/>
                    <a:pt x="2607" y="1066"/>
                    <a:pt x="2416" y="952"/>
                  </a:cubicBezTo>
                  <a:cubicBezTo>
                    <a:pt x="2369" y="922"/>
                    <a:pt x="2318" y="892"/>
                    <a:pt x="2267" y="858"/>
                  </a:cubicBezTo>
                  <a:cubicBezTo>
                    <a:pt x="2216" y="824"/>
                    <a:pt x="2161" y="786"/>
                    <a:pt x="2110" y="748"/>
                  </a:cubicBezTo>
                  <a:cubicBezTo>
                    <a:pt x="2055" y="714"/>
                    <a:pt x="2000" y="671"/>
                    <a:pt x="1949" y="629"/>
                  </a:cubicBezTo>
                  <a:cubicBezTo>
                    <a:pt x="1919" y="608"/>
                    <a:pt x="1893" y="587"/>
                    <a:pt x="1868" y="565"/>
                  </a:cubicBezTo>
                  <a:cubicBezTo>
                    <a:pt x="1838" y="540"/>
                    <a:pt x="1813" y="523"/>
                    <a:pt x="1796" y="497"/>
                  </a:cubicBezTo>
                  <a:cubicBezTo>
                    <a:pt x="1775" y="476"/>
                    <a:pt x="1758" y="451"/>
                    <a:pt x="1758" y="430"/>
                  </a:cubicBezTo>
                  <a:cubicBezTo>
                    <a:pt x="1758" y="408"/>
                    <a:pt x="1770" y="391"/>
                    <a:pt x="1792" y="379"/>
                  </a:cubicBezTo>
                  <a:cubicBezTo>
                    <a:pt x="1803" y="373"/>
                    <a:pt x="1816" y="371"/>
                    <a:pt x="1829" y="371"/>
                  </a:cubicBezTo>
                  <a:cubicBezTo>
                    <a:pt x="1866" y="371"/>
                    <a:pt x="1906" y="391"/>
                    <a:pt x="1944" y="417"/>
                  </a:cubicBezTo>
                  <a:cubicBezTo>
                    <a:pt x="2055" y="493"/>
                    <a:pt x="2169" y="557"/>
                    <a:pt x="2271" y="604"/>
                  </a:cubicBezTo>
                  <a:cubicBezTo>
                    <a:pt x="2475" y="701"/>
                    <a:pt x="2645" y="744"/>
                    <a:pt x="2704" y="752"/>
                  </a:cubicBezTo>
                  <a:cubicBezTo>
                    <a:pt x="2740" y="759"/>
                    <a:pt x="2765" y="762"/>
                    <a:pt x="2781" y="762"/>
                  </a:cubicBezTo>
                  <a:cubicBezTo>
                    <a:pt x="2803" y="762"/>
                    <a:pt x="2810" y="757"/>
                    <a:pt x="2810" y="752"/>
                  </a:cubicBezTo>
                  <a:cubicBezTo>
                    <a:pt x="2819" y="752"/>
                    <a:pt x="2827" y="744"/>
                    <a:pt x="2827" y="667"/>
                  </a:cubicBezTo>
                  <a:cubicBezTo>
                    <a:pt x="2827" y="642"/>
                    <a:pt x="2827" y="591"/>
                    <a:pt x="2810" y="527"/>
                  </a:cubicBezTo>
                  <a:cubicBezTo>
                    <a:pt x="2793" y="463"/>
                    <a:pt x="2772" y="391"/>
                    <a:pt x="2768" y="298"/>
                  </a:cubicBezTo>
                  <a:cubicBezTo>
                    <a:pt x="2768" y="256"/>
                    <a:pt x="2764" y="205"/>
                    <a:pt x="2776" y="162"/>
                  </a:cubicBezTo>
                  <a:cubicBezTo>
                    <a:pt x="2785" y="124"/>
                    <a:pt x="2815" y="94"/>
                    <a:pt x="2861" y="77"/>
                  </a:cubicBezTo>
                  <a:cubicBezTo>
                    <a:pt x="2866" y="75"/>
                    <a:pt x="2873" y="73"/>
                    <a:pt x="2880" y="73"/>
                  </a:cubicBezTo>
                  <a:close/>
                  <a:moveTo>
                    <a:pt x="2891" y="1"/>
                  </a:moveTo>
                  <a:cubicBezTo>
                    <a:pt x="2874" y="1"/>
                    <a:pt x="2848" y="5"/>
                    <a:pt x="2832" y="14"/>
                  </a:cubicBezTo>
                  <a:cubicBezTo>
                    <a:pt x="2776" y="35"/>
                    <a:pt x="2721" y="86"/>
                    <a:pt x="2708" y="149"/>
                  </a:cubicBezTo>
                  <a:cubicBezTo>
                    <a:pt x="2696" y="209"/>
                    <a:pt x="2704" y="256"/>
                    <a:pt x="2704" y="306"/>
                  </a:cubicBezTo>
                  <a:cubicBezTo>
                    <a:pt x="2708" y="404"/>
                    <a:pt x="2738" y="485"/>
                    <a:pt x="2755" y="544"/>
                  </a:cubicBezTo>
                  <a:cubicBezTo>
                    <a:pt x="2772" y="604"/>
                    <a:pt x="2781" y="650"/>
                    <a:pt x="2785" y="671"/>
                  </a:cubicBezTo>
                  <a:cubicBezTo>
                    <a:pt x="2789" y="710"/>
                    <a:pt x="2793" y="727"/>
                    <a:pt x="2798" y="739"/>
                  </a:cubicBezTo>
                  <a:cubicBezTo>
                    <a:pt x="2785" y="731"/>
                    <a:pt x="2759" y="722"/>
                    <a:pt x="2713" y="710"/>
                  </a:cubicBezTo>
                  <a:cubicBezTo>
                    <a:pt x="2657" y="688"/>
                    <a:pt x="2496" y="642"/>
                    <a:pt x="2297" y="544"/>
                  </a:cubicBezTo>
                  <a:cubicBezTo>
                    <a:pt x="2199" y="497"/>
                    <a:pt x="2093" y="434"/>
                    <a:pt x="1983" y="357"/>
                  </a:cubicBezTo>
                  <a:cubicBezTo>
                    <a:pt x="1953" y="340"/>
                    <a:pt x="1923" y="319"/>
                    <a:pt x="1885" y="306"/>
                  </a:cubicBezTo>
                  <a:cubicBezTo>
                    <a:pt x="1867" y="303"/>
                    <a:pt x="1850" y="301"/>
                    <a:pt x="1832" y="301"/>
                  </a:cubicBezTo>
                  <a:cubicBezTo>
                    <a:pt x="1807" y="301"/>
                    <a:pt x="1783" y="305"/>
                    <a:pt x="1758" y="315"/>
                  </a:cubicBezTo>
                  <a:cubicBezTo>
                    <a:pt x="1715" y="336"/>
                    <a:pt x="1681" y="383"/>
                    <a:pt x="1686" y="434"/>
                  </a:cubicBezTo>
                  <a:cubicBezTo>
                    <a:pt x="1690" y="485"/>
                    <a:pt x="1715" y="519"/>
                    <a:pt x="1741" y="548"/>
                  </a:cubicBezTo>
                  <a:cubicBezTo>
                    <a:pt x="1915" y="705"/>
                    <a:pt x="2106" y="841"/>
                    <a:pt x="2275" y="943"/>
                  </a:cubicBezTo>
                  <a:cubicBezTo>
                    <a:pt x="2522" y="1096"/>
                    <a:pt x="2725" y="1185"/>
                    <a:pt x="2793" y="1211"/>
                  </a:cubicBezTo>
                  <a:cubicBezTo>
                    <a:pt x="2823" y="1219"/>
                    <a:pt x="2844" y="1227"/>
                    <a:pt x="2857" y="1227"/>
                  </a:cubicBezTo>
                  <a:cubicBezTo>
                    <a:pt x="2857" y="1232"/>
                    <a:pt x="2857" y="1236"/>
                    <a:pt x="2857" y="1236"/>
                  </a:cubicBezTo>
                  <a:cubicBezTo>
                    <a:pt x="2861" y="1270"/>
                    <a:pt x="2878" y="1368"/>
                    <a:pt x="2916" y="1491"/>
                  </a:cubicBezTo>
                  <a:cubicBezTo>
                    <a:pt x="2950" y="1609"/>
                    <a:pt x="3014" y="1758"/>
                    <a:pt x="3095" y="1898"/>
                  </a:cubicBezTo>
                  <a:cubicBezTo>
                    <a:pt x="3175" y="2034"/>
                    <a:pt x="3277" y="2161"/>
                    <a:pt x="3362" y="2250"/>
                  </a:cubicBezTo>
                  <a:cubicBezTo>
                    <a:pt x="3455" y="2344"/>
                    <a:pt x="3528" y="2403"/>
                    <a:pt x="3557" y="2420"/>
                  </a:cubicBezTo>
                  <a:cubicBezTo>
                    <a:pt x="3562" y="2424"/>
                    <a:pt x="3562" y="2424"/>
                    <a:pt x="3562" y="2424"/>
                  </a:cubicBezTo>
                  <a:cubicBezTo>
                    <a:pt x="3557" y="2429"/>
                    <a:pt x="3557" y="2437"/>
                    <a:pt x="3553" y="2450"/>
                  </a:cubicBezTo>
                  <a:cubicBezTo>
                    <a:pt x="3553" y="2450"/>
                    <a:pt x="3549" y="2454"/>
                    <a:pt x="3549" y="2458"/>
                  </a:cubicBezTo>
                  <a:cubicBezTo>
                    <a:pt x="3519" y="2547"/>
                    <a:pt x="3426" y="2963"/>
                    <a:pt x="3354" y="3388"/>
                  </a:cubicBezTo>
                  <a:cubicBezTo>
                    <a:pt x="3281" y="3808"/>
                    <a:pt x="3235" y="4233"/>
                    <a:pt x="3235" y="4326"/>
                  </a:cubicBezTo>
                  <a:cubicBezTo>
                    <a:pt x="3235" y="4343"/>
                    <a:pt x="3235" y="4356"/>
                    <a:pt x="3239" y="4368"/>
                  </a:cubicBezTo>
                  <a:cubicBezTo>
                    <a:pt x="3180" y="4330"/>
                    <a:pt x="3103" y="4275"/>
                    <a:pt x="3018" y="4199"/>
                  </a:cubicBezTo>
                  <a:cubicBezTo>
                    <a:pt x="2878" y="4084"/>
                    <a:pt x="2721" y="3923"/>
                    <a:pt x="2585" y="3740"/>
                  </a:cubicBezTo>
                  <a:cubicBezTo>
                    <a:pt x="2322" y="3371"/>
                    <a:pt x="2140" y="2951"/>
                    <a:pt x="2093" y="2866"/>
                  </a:cubicBezTo>
                  <a:cubicBezTo>
                    <a:pt x="2080" y="2845"/>
                    <a:pt x="2072" y="2832"/>
                    <a:pt x="2063" y="2823"/>
                  </a:cubicBezTo>
                  <a:cubicBezTo>
                    <a:pt x="2076" y="2811"/>
                    <a:pt x="2093" y="2798"/>
                    <a:pt x="2114" y="2781"/>
                  </a:cubicBezTo>
                  <a:cubicBezTo>
                    <a:pt x="2161" y="2738"/>
                    <a:pt x="2288" y="2607"/>
                    <a:pt x="2386" y="2386"/>
                  </a:cubicBezTo>
                  <a:cubicBezTo>
                    <a:pt x="2433" y="2276"/>
                    <a:pt x="2471" y="2144"/>
                    <a:pt x="2488" y="2004"/>
                  </a:cubicBezTo>
                  <a:cubicBezTo>
                    <a:pt x="2492" y="1932"/>
                    <a:pt x="2496" y="1860"/>
                    <a:pt x="2492" y="1788"/>
                  </a:cubicBezTo>
                  <a:cubicBezTo>
                    <a:pt x="2488" y="1750"/>
                    <a:pt x="2483" y="1711"/>
                    <a:pt x="2479" y="1673"/>
                  </a:cubicBezTo>
                  <a:cubicBezTo>
                    <a:pt x="2475" y="1639"/>
                    <a:pt x="2466" y="1597"/>
                    <a:pt x="2441" y="1559"/>
                  </a:cubicBezTo>
                  <a:cubicBezTo>
                    <a:pt x="2416" y="1520"/>
                    <a:pt x="2377" y="1486"/>
                    <a:pt x="2326" y="1482"/>
                  </a:cubicBezTo>
                  <a:cubicBezTo>
                    <a:pt x="2321" y="1481"/>
                    <a:pt x="2316" y="1481"/>
                    <a:pt x="2311" y="1481"/>
                  </a:cubicBezTo>
                  <a:cubicBezTo>
                    <a:pt x="2265" y="1481"/>
                    <a:pt x="2222" y="1512"/>
                    <a:pt x="2203" y="1550"/>
                  </a:cubicBezTo>
                  <a:cubicBezTo>
                    <a:pt x="2161" y="1631"/>
                    <a:pt x="2169" y="1707"/>
                    <a:pt x="2165" y="1771"/>
                  </a:cubicBezTo>
                  <a:cubicBezTo>
                    <a:pt x="2152" y="1902"/>
                    <a:pt x="2110" y="2030"/>
                    <a:pt x="2063" y="2132"/>
                  </a:cubicBezTo>
                  <a:cubicBezTo>
                    <a:pt x="1970" y="2340"/>
                    <a:pt x="1851" y="2471"/>
                    <a:pt x="1813" y="2522"/>
                  </a:cubicBezTo>
                  <a:cubicBezTo>
                    <a:pt x="1792" y="2552"/>
                    <a:pt x="1775" y="2569"/>
                    <a:pt x="1766" y="2586"/>
                  </a:cubicBezTo>
                  <a:cubicBezTo>
                    <a:pt x="1758" y="2577"/>
                    <a:pt x="1745" y="2564"/>
                    <a:pt x="1728" y="2552"/>
                  </a:cubicBezTo>
                  <a:cubicBezTo>
                    <a:pt x="1681" y="2505"/>
                    <a:pt x="1537" y="2390"/>
                    <a:pt x="1354" y="2225"/>
                  </a:cubicBezTo>
                  <a:cubicBezTo>
                    <a:pt x="1265" y="2140"/>
                    <a:pt x="1163" y="2047"/>
                    <a:pt x="1062" y="1945"/>
                  </a:cubicBezTo>
                  <a:cubicBezTo>
                    <a:pt x="1011" y="1894"/>
                    <a:pt x="951" y="1830"/>
                    <a:pt x="862" y="1809"/>
                  </a:cubicBezTo>
                  <a:cubicBezTo>
                    <a:pt x="853" y="1807"/>
                    <a:pt x="843" y="1806"/>
                    <a:pt x="833" y="1806"/>
                  </a:cubicBezTo>
                  <a:cubicBezTo>
                    <a:pt x="794" y="1806"/>
                    <a:pt x="753" y="1820"/>
                    <a:pt x="722" y="1847"/>
                  </a:cubicBezTo>
                  <a:cubicBezTo>
                    <a:pt x="688" y="1881"/>
                    <a:pt x="671" y="1924"/>
                    <a:pt x="663" y="1966"/>
                  </a:cubicBezTo>
                  <a:cubicBezTo>
                    <a:pt x="646" y="2055"/>
                    <a:pt x="671" y="2140"/>
                    <a:pt x="705" y="2212"/>
                  </a:cubicBezTo>
                  <a:cubicBezTo>
                    <a:pt x="743" y="2284"/>
                    <a:pt x="794" y="2348"/>
                    <a:pt x="845" y="2399"/>
                  </a:cubicBezTo>
                  <a:cubicBezTo>
                    <a:pt x="951" y="2505"/>
                    <a:pt x="1053" y="2598"/>
                    <a:pt x="1151" y="2675"/>
                  </a:cubicBezTo>
                  <a:cubicBezTo>
                    <a:pt x="1350" y="2828"/>
                    <a:pt x="1511" y="2921"/>
                    <a:pt x="1571" y="2951"/>
                  </a:cubicBezTo>
                  <a:cubicBezTo>
                    <a:pt x="1613" y="2972"/>
                    <a:pt x="1643" y="2985"/>
                    <a:pt x="1660" y="2989"/>
                  </a:cubicBezTo>
                  <a:cubicBezTo>
                    <a:pt x="1660" y="2993"/>
                    <a:pt x="1660" y="3002"/>
                    <a:pt x="1660" y="3006"/>
                  </a:cubicBezTo>
                  <a:cubicBezTo>
                    <a:pt x="1669" y="3057"/>
                    <a:pt x="1736" y="3286"/>
                    <a:pt x="1851" y="3498"/>
                  </a:cubicBezTo>
                  <a:cubicBezTo>
                    <a:pt x="1906" y="3600"/>
                    <a:pt x="1974" y="3702"/>
                    <a:pt x="2034" y="3774"/>
                  </a:cubicBezTo>
                  <a:cubicBezTo>
                    <a:pt x="2076" y="3825"/>
                    <a:pt x="2110" y="3863"/>
                    <a:pt x="2135" y="3889"/>
                  </a:cubicBezTo>
                  <a:cubicBezTo>
                    <a:pt x="2127" y="3889"/>
                    <a:pt x="2118" y="3884"/>
                    <a:pt x="2110" y="3880"/>
                  </a:cubicBezTo>
                  <a:cubicBezTo>
                    <a:pt x="2051" y="3863"/>
                    <a:pt x="1872" y="3825"/>
                    <a:pt x="1681" y="3693"/>
                  </a:cubicBezTo>
                  <a:cubicBezTo>
                    <a:pt x="1630" y="3660"/>
                    <a:pt x="1584" y="3621"/>
                    <a:pt x="1537" y="3579"/>
                  </a:cubicBezTo>
                  <a:cubicBezTo>
                    <a:pt x="1486" y="3536"/>
                    <a:pt x="1444" y="3477"/>
                    <a:pt x="1363" y="3447"/>
                  </a:cubicBezTo>
                  <a:cubicBezTo>
                    <a:pt x="1346" y="3440"/>
                    <a:pt x="1327" y="3436"/>
                    <a:pt x="1307" y="3436"/>
                  </a:cubicBezTo>
                  <a:cubicBezTo>
                    <a:pt x="1283" y="3436"/>
                    <a:pt x="1257" y="3442"/>
                    <a:pt x="1236" y="3452"/>
                  </a:cubicBezTo>
                  <a:cubicBezTo>
                    <a:pt x="1193" y="3473"/>
                    <a:pt x="1163" y="3502"/>
                    <a:pt x="1142" y="3541"/>
                  </a:cubicBezTo>
                  <a:cubicBezTo>
                    <a:pt x="1121" y="3575"/>
                    <a:pt x="1108" y="3609"/>
                    <a:pt x="1104" y="3647"/>
                  </a:cubicBezTo>
                  <a:cubicBezTo>
                    <a:pt x="1100" y="3689"/>
                    <a:pt x="1104" y="3740"/>
                    <a:pt x="1117" y="3783"/>
                  </a:cubicBezTo>
                  <a:cubicBezTo>
                    <a:pt x="1138" y="3859"/>
                    <a:pt x="1185" y="3931"/>
                    <a:pt x="1244" y="3982"/>
                  </a:cubicBezTo>
                  <a:cubicBezTo>
                    <a:pt x="1304" y="4037"/>
                    <a:pt x="1371" y="4075"/>
                    <a:pt x="1435" y="4105"/>
                  </a:cubicBezTo>
                  <a:cubicBezTo>
                    <a:pt x="1567" y="4165"/>
                    <a:pt x="1698" y="4203"/>
                    <a:pt x="1817" y="4224"/>
                  </a:cubicBezTo>
                  <a:cubicBezTo>
                    <a:pt x="1976" y="4258"/>
                    <a:pt x="2111" y="4266"/>
                    <a:pt x="2203" y="4266"/>
                  </a:cubicBezTo>
                  <a:cubicBezTo>
                    <a:pt x="2249" y="4266"/>
                    <a:pt x="2284" y="4264"/>
                    <a:pt x="2305" y="4262"/>
                  </a:cubicBezTo>
                  <a:cubicBezTo>
                    <a:pt x="2343" y="4258"/>
                    <a:pt x="2369" y="4254"/>
                    <a:pt x="2386" y="4249"/>
                  </a:cubicBezTo>
                  <a:cubicBezTo>
                    <a:pt x="2390" y="4254"/>
                    <a:pt x="2394" y="4262"/>
                    <a:pt x="2399" y="4266"/>
                  </a:cubicBezTo>
                  <a:cubicBezTo>
                    <a:pt x="2424" y="4317"/>
                    <a:pt x="2594" y="4508"/>
                    <a:pt x="2806" y="4653"/>
                  </a:cubicBezTo>
                  <a:cubicBezTo>
                    <a:pt x="2921" y="4733"/>
                    <a:pt x="3039" y="4797"/>
                    <a:pt x="3137" y="4839"/>
                  </a:cubicBezTo>
                  <a:cubicBezTo>
                    <a:pt x="3158" y="4848"/>
                    <a:pt x="3175" y="4856"/>
                    <a:pt x="3192" y="4861"/>
                  </a:cubicBezTo>
                  <a:cubicBezTo>
                    <a:pt x="3192" y="4873"/>
                    <a:pt x="3188" y="4890"/>
                    <a:pt x="3184" y="4916"/>
                  </a:cubicBezTo>
                  <a:cubicBezTo>
                    <a:pt x="3167" y="5005"/>
                    <a:pt x="3129" y="5434"/>
                    <a:pt x="3116" y="5867"/>
                  </a:cubicBezTo>
                  <a:cubicBezTo>
                    <a:pt x="3099" y="6300"/>
                    <a:pt x="3112" y="6732"/>
                    <a:pt x="3124" y="6822"/>
                  </a:cubicBezTo>
                  <a:cubicBezTo>
                    <a:pt x="3124" y="6839"/>
                    <a:pt x="3129" y="6856"/>
                    <a:pt x="3129" y="6864"/>
                  </a:cubicBezTo>
                  <a:cubicBezTo>
                    <a:pt x="3129" y="6864"/>
                    <a:pt x="3124" y="6864"/>
                    <a:pt x="3124" y="6860"/>
                  </a:cubicBezTo>
                  <a:cubicBezTo>
                    <a:pt x="3103" y="6851"/>
                    <a:pt x="3082" y="6839"/>
                    <a:pt x="3052" y="6822"/>
                  </a:cubicBezTo>
                  <a:cubicBezTo>
                    <a:pt x="3027" y="6809"/>
                    <a:pt x="2997" y="6792"/>
                    <a:pt x="2963" y="6771"/>
                  </a:cubicBezTo>
                  <a:cubicBezTo>
                    <a:pt x="2933" y="6749"/>
                    <a:pt x="2895" y="6728"/>
                    <a:pt x="2861" y="6703"/>
                  </a:cubicBezTo>
                  <a:cubicBezTo>
                    <a:pt x="2717" y="6601"/>
                    <a:pt x="2556" y="6448"/>
                    <a:pt x="2424" y="6270"/>
                  </a:cubicBezTo>
                  <a:cubicBezTo>
                    <a:pt x="2292" y="6096"/>
                    <a:pt x="2195" y="5896"/>
                    <a:pt x="2140" y="5727"/>
                  </a:cubicBezTo>
                  <a:cubicBezTo>
                    <a:pt x="2127" y="5688"/>
                    <a:pt x="2118" y="5646"/>
                    <a:pt x="2106" y="5608"/>
                  </a:cubicBezTo>
                  <a:cubicBezTo>
                    <a:pt x="2093" y="5574"/>
                    <a:pt x="2089" y="5540"/>
                    <a:pt x="2080" y="5510"/>
                  </a:cubicBezTo>
                  <a:cubicBezTo>
                    <a:pt x="2076" y="5480"/>
                    <a:pt x="2068" y="5455"/>
                    <a:pt x="2063" y="5434"/>
                  </a:cubicBezTo>
                  <a:cubicBezTo>
                    <a:pt x="2063" y="5408"/>
                    <a:pt x="2059" y="5391"/>
                    <a:pt x="2055" y="5383"/>
                  </a:cubicBezTo>
                  <a:cubicBezTo>
                    <a:pt x="2042" y="5315"/>
                    <a:pt x="2034" y="5306"/>
                    <a:pt x="2025" y="5306"/>
                  </a:cubicBezTo>
                  <a:cubicBezTo>
                    <a:pt x="2012" y="5272"/>
                    <a:pt x="1991" y="5238"/>
                    <a:pt x="1957" y="5213"/>
                  </a:cubicBezTo>
                  <a:cubicBezTo>
                    <a:pt x="1932" y="5187"/>
                    <a:pt x="1898" y="5171"/>
                    <a:pt x="1855" y="5162"/>
                  </a:cubicBezTo>
                  <a:cubicBezTo>
                    <a:pt x="1847" y="5161"/>
                    <a:pt x="1839" y="5161"/>
                    <a:pt x="1830" y="5161"/>
                  </a:cubicBezTo>
                  <a:cubicBezTo>
                    <a:pt x="1797" y="5161"/>
                    <a:pt x="1758" y="5168"/>
                    <a:pt x="1728" y="5192"/>
                  </a:cubicBezTo>
                  <a:cubicBezTo>
                    <a:pt x="1690" y="5221"/>
                    <a:pt x="1673" y="5268"/>
                    <a:pt x="1669" y="5311"/>
                  </a:cubicBezTo>
                  <a:cubicBezTo>
                    <a:pt x="1660" y="5353"/>
                    <a:pt x="1664" y="5391"/>
                    <a:pt x="1664" y="5434"/>
                  </a:cubicBezTo>
                  <a:cubicBezTo>
                    <a:pt x="1677" y="5586"/>
                    <a:pt x="1707" y="5739"/>
                    <a:pt x="1741" y="5858"/>
                  </a:cubicBezTo>
                  <a:cubicBezTo>
                    <a:pt x="1762" y="5926"/>
                    <a:pt x="1783" y="5985"/>
                    <a:pt x="1800" y="6028"/>
                  </a:cubicBezTo>
                  <a:cubicBezTo>
                    <a:pt x="1796" y="6028"/>
                    <a:pt x="1796" y="6024"/>
                    <a:pt x="1792" y="6024"/>
                  </a:cubicBezTo>
                  <a:cubicBezTo>
                    <a:pt x="1753" y="6002"/>
                    <a:pt x="1681" y="5960"/>
                    <a:pt x="1584" y="5913"/>
                  </a:cubicBezTo>
                  <a:cubicBezTo>
                    <a:pt x="1482" y="5862"/>
                    <a:pt x="1354" y="5803"/>
                    <a:pt x="1219" y="5722"/>
                  </a:cubicBezTo>
                  <a:cubicBezTo>
                    <a:pt x="1202" y="5714"/>
                    <a:pt x="1185" y="5701"/>
                    <a:pt x="1159" y="5693"/>
                  </a:cubicBezTo>
                  <a:cubicBezTo>
                    <a:pt x="1148" y="5687"/>
                    <a:pt x="1134" y="5685"/>
                    <a:pt x="1121" y="5685"/>
                  </a:cubicBezTo>
                  <a:cubicBezTo>
                    <a:pt x="1106" y="5685"/>
                    <a:pt x="1090" y="5688"/>
                    <a:pt x="1079" y="5693"/>
                  </a:cubicBezTo>
                  <a:cubicBezTo>
                    <a:pt x="1070" y="5697"/>
                    <a:pt x="1066" y="5697"/>
                    <a:pt x="1062" y="5701"/>
                  </a:cubicBezTo>
                  <a:lnTo>
                    <a:pt x="1057" y="5701"/>
                  </a:lnTo>
                  <a:cubicBezTo>
                    <a:pt x="1019" y="5727"/>
                    <a:pt x="989" y="5765"/>
                    <a:pt x="977" y="5816"/>
                  </a:cubicBezTo>
                  <a:cubicBezTo>
                    <a:pt x="972" y="5841"/>
                    <a:pt x="977" y="5875"/>
                    <a:pt x="989" y="5901"/>
                  </a:cubicBezTo>
                  <a:cubicBezTo>
                    <a:pt x="998" y="5922"/>
                    <a:pt x="1011" y="5943"/>
                    <a:pt x="1023" y="5964"/>
                  </a:cubicBezTo>
                  <a:cubicBezTo>
                    <a:pt x="1049" y="6007"/>
                    <a:pt x="1083" y="6045"/>
                    <a:pt x="1121" y="6079"/>
                  </a:cubicBezTo>
                  <a:cubicBezTo>
                    <a:pt x="1202" y="6142"/>
                    <a:pt x="1295" y="6176"/>
                    <a:pt x="1384" y="6219"/>
                  </a:cubicBezTo>
                  <a:cubicBezTo>
                    <a:pt x="1473" y="6261"/>
                    <a:pt x="1567" y="6300"/>
                    <a:pt x="1660" y="6338"/>
                  </a:cubicBezTo>
                  <a:cubicBezTo>
                    <a:pt x="1843" y="6414"/>
                    <a:pt x="2025" y="6491"/>
                    <a:pt x="2169" y="6605"/>
                  </a:cubicBezTo>
                  <a:cubicBezTo>
                    <a:pt x="2318" y="6720"/>
                    <a:pt x="2441" y="6847"/>
                    <a:pt x="2560" y="6957"/>
                  </a:cubicBezTo>
                  <a:cubicBezTo>
                    <a:pt x="2679" y="7064"/>
                    <a:pt x="2789" y="7157"/>
                    <a:pt x="2887" y="7216"/>
                  </a:cubicBezTo>
                  <a:cubicBezTo>
                    <a:pt x="2984" y="7271"/>
                    <a:pt x="3065" y="7305"/>
                    <a:pt x="3107" y="7314"/>
                  </a:cubicBezTo>
                  <a:cubicBezTo>
                    <a:pt x="3124" y="7322"/>
                    <a:pt x="3137" y="7322"/>
                    <a:pt x="3150" y="7327"/>
                  </a:cubicBezTo>
                  <a:cubicBezTo>
                    <a:pt x="3150" y="7335"/>
                    <a:pt x="3150" y="7344"/>
                    <a:pt x="3146" y="7356"/>
                  </a:cubicBezTo>
                  <a:cubicBezTo>
                    <a:pt x="3141" y="7412"/>
                    <a:pt x="3150" y="7666"/>
                    <a:pt x="3171" y="7925"/>
                  </a:cubicBezTo>
                  <a:cubicBezTo>
                    <a:pt x="3188" y="8180"/>
                    <a:pt x="3222" y="8434"/>
                    <a:pt x="3239" y="8485"/>
                  </a:cubicBezTo>
                  <a:cubicBezTo>
                    <a:pt x="3239" y="8494"/>
                    <a:pt x="3243" y="8498"/>
                    <a:pt x="3243" y="8502"/>
                  </a:cubicBezTo>
                  <a:cubicBezTo>
                    <a:pt x="3188" y="8507"/>
                    <a:pt x="3112" y="8515"/>
                    <a:pt x="3027" y="8519"/>
                  </a:cubicBezTo>
                  <a:cubicBezTo>
                    <a:pt x="3008" y="8520"/>
                    <a:pt x="2989" y="8520"/>
                    <a:pt x="2969" y="8520"/>
                  </a:cubicBezTo>
                  <a:cubicBezTo>
                    <a:pt x="2827" y="8520"/>
                    <a:pt x="2656" y="8506"/>
                    <a:pt x="2492" y="8473"/>
                  </a:cubicBezTo>
                  <a:cubicBezTo>
                    <a:pt x="2305" y="8430"/>
                    <a:pt x="2123" y="8367"/>
                    <a:pt x="1987" y="8303"/>
                  </a:cubicBezTo>
                  <a:cubicBezTo>
                    <a:pt x="1847" y="8239"/>
                    <a:pt x="1745" y="8180"/>
                    <a:pt x="1711" y="8159"/>
                  </a:cubicBezTo>
                  <a:cubicBezTo>
                    <a:pt x="1686" y="8146"/>
                    <a:pt x="1673" y="8137"/>
                    <a:pt x="1660" y="8137"/>
                  </a:cubicBezTo>
                  <a:cubicBezTo>
                    <a:pt x="1669" y="8133"/>
                    <a:pt x="1673" y="8125"/>
                    <a:pt x="1673" y="8065"/>
                  </a:cubicBezTo>
                  <a:cubicBezTo>
                    <a:pt x="1673" y="8027"/>
                    <a:pt x="1664" y="7908"/>
                    <a:pt x="1652" y="7755"/>
                  </a:cubicBezTo>
                  <a:cubicBezTo>
                    <a:pt x="1647" y="7679"/>
                    <a:pt x="1639" y="7594"/>
                    <a:pt x="1630" y="7505"/>
                  </a:cubicBezTo>
                  <a:cubicBezTo>
                    <a:pt x="1626" y="7458"/>
                    <a:pt x="1622" y="7412"/>
                    <a:pt x="1605" y="7361"/>
                  </a:cubicBezTo>
                  <a:cubicBezTo>
                    <a:pt x="1592" y="7314"/>
                    <a:pt x="1558" y="7259"/>
                    <a:pt x="1507" y="7229"/>
                  </a:cubicBezTo>
                  <a:cubicBezTo>
                    <a:pt x="1481" y="7214"/>
                    <a:pt x="1450" y="7206"/>
                    <a:pt x="1419" y="7206"/>
                  </a:cubicBezTo>
                  <a:cubicBezTo>
                    <a:pt x="1390" y="7206"/>
                    <a:pt x="1362" y="7213"/>
                    <a:pt x="1337" y="7225"/>
                  </a:cubicBezTo>
                  <a:cubicBezTo>
                    <a:pt x="1287" y="7246"/>
                    <a:pt x="1244" y="7284"/>
                    <a:pt x="1219" y="7327"/>
                  </a:cubicBezTo>
                  <a:cubicBezTo>
                    <a:pt x="1168" y="7420"/>
                    <a:pt x="1172" y="7522"/>
                    <a:pt x="1185" y="7598"/>
                  </a:cubicBezTo>
                  <a:cubicBezTo>
                    <a:pt x="1197" y="7679"/>
                    <a:pt x="1219" y="7743"/>
                    <a:pt x="1231" y="7794"/>
                  </a:cubicBezTo>
                  <a:cubicBezTo>
                    <a:pt x="1244" y="7844"/>
                    <a:pt x="1248" y="7878"/>
                    <a:pt x="1248" y="7900"/>
                  </a:cubicBezTo>
                  <a:lnTo>
                    <a:pt x="1253" y="7904"/>
                  </a:lnTo>
                  <a:lnTo>
                    <a:pt x="1248" y="7904"/>
                  </a:lnTo>
                  <a:cubicBezTo>
                    <a:pt x="1223" y="7883"/>
                    <a:pt x="1155" y="7819"/>
                    <a:pt x="1070" y="7726"/>
                  </a:cubicBezTo>
                  <a:cubicBezTo>
                    <a:pt x="989" y="7632"/>
                    <a:pt x="900" y="7505"/>
                    <a:pt x="837" y="7365"/>
                  </a:cubicBezTo>
                  <a:cubicBezTo>
                    <a:pt x="769" y="7225"/>
                    <a:pt x="726" y="7076"/>
                    <a:pt x="705" y="6953"/>
                  </a:cubicBezTo>
                  <a:cubicBezTo>
                    <a:pt x="684" y="6830"/>
                    <a:pt x="680" y="6737"/>
                    <a:pt x="675" y="6703"/>
                  </a:cubicBezTo>
                  <a:cubicBezTo>
                    <a:pt x="675" y="6686"/>
                    <a:pt x="671" y="6677"/>
                    <a:pt x="671" y="6669"/>
                  </a:cubicBezTo>
                  <a:cubicBezTo>
                    <a:pt x="675" y="6665"/>
                    <a:pt x="684" y="6660"/>
                    <a:pt x="692" y="6652"/>
                  </a:cubicBezTo>
                  <a:cubicBezTo>
                    <a:pt x="705" y="6643"/>
                    <a:pt x="731" y="6626"/>
                    <a:pt x="760" y="6605"/>
                  </a:cubicBezTo>
                  <a:cubicBezTo>
                    <a:pt x="790" y="6584"/>
                    <a:pt x="832" y="6554"/>
                    <a:pt x="875" y="6512"/>
                  </a:cubicBezTo>
                  <a:cubicBezTo>
                    <a:pt x="896" y="6491"/>
                    <a:pt x="917" y="6465"/>
                    <a:pt x="934" y="6431"/>
                  </a:cubicBezTo>
                  <a:cubicBezTo>
                    <a:pt x="951" y="6401"/>
                    <a:pt x="955" y="6359"/>
                    <a:pt x="951" y="6321"/>
                  </a:cubicBezTo>
                  <a:cubicBezTo>
                    <a:pt x="947" y="6283"/>
                    <a:pt x="930" y="6240"/>
                    <a:pt x="892" y="6210"/>
                  </a:cubicBezTo>
                  <a:cubicBezTo>
                    <a:pt x="866" y="6188"/>
                    <a:pt x="833" y="6178"/>
                    <a:pt x="800" y="6178"/>
                  </a:cubicBezTo>
                  <a:cubicBezTo>
                    <a:pt x="790" y="6178"/>
                    <a:pt x="779" y="6179"/>
                    <a:pt x="769" y="6181"/>
                  </a:cubicBezTo>
                  <a:cubicBezTo>
                    <a:pt x="726" y="6185"/>
                    <a:pt x="688" y="6206"/>
                    <a:pt x="658" y="6232"/>
                  </a:cubicBezTo>
                  <a:cubicBezTo>
                    <a:pt x="629" y="6257"/>
                    <a:pt x="603" y="6283"/>
                    <a:pt x="582" y="6312"/>
                  </a:cubicBezTo>
                  <a:cubicBezTo>
                    <a:pt x="544" y="6367"/>
                    <a:pt x="510" y="6418"/>
                    <a:pt x="480" y="6469"/>
                  </a:cubicBezTo>
                  <a:cubicBezTo>
                    <a:pt x="421" y="6563"/>
                    <a:pt x="387" y="6635"/>
                    <a:pt x="374" y="6669"/>
                  </a:cubicBezTo>
                  <a:cubicBezTo>
                    <a:pt x="374" y="6656"/>
                    <a:pt x="374" y="6648"/>
                    <a:pt x="370" y="6635"/>
                  </a:cubicBezTo>
                  <a:cubicBezTo>
                    <a:pt x="366" y="6601"/>
                    <a:pt x="357" y="6541"/>
                    <a:pt x="344" y="6461"/>
                  </a:cubicBezTo>
                  <a:cubicBezTo>
                    <a:pt x="336" y="6418"/>
                    <a:pt x="327" y="6372"/>
                    <a:pt x="319" y="6321"/>
                  </a:cubicBezTo>
                  <a:cubicBezTo>
                    <a:pt x="315" y="6295"/>
                    <a:pt x="310" y="6270"/>
                    <a:pt x="302" y="6244"/>
                  </a:cubicBezTo>
                  <a:cubicBezTo>
                    <a:pt x="298" y="6215"/>
                    <a:pt x="293" y="6185"/>
                    <a:pt x="281" y="6151"/>
                  </a:cubicBezTo>
                  <a:cubicBezTo>
                    <a:pt x="272" y="6121"/>
                    <a:pt x="242" y="6083"/>
                    <a:pt x="196" y="6070"/>
                  </a:cubicBezTo>
                  <a:cubicBezTo>
                    <a:pt x="187" y="6069"/>
                    <a:pt x="178" y="6068"/>
                    <a:pt x="169" y="6068"/>
                  </a:cubicBezTo>
                  <a:cubicBezTo>
                    <a:pt x="136" y="6068"/>
                    <a:pt x="104" y="6080"/>
                    <a:pt x="77" y="6100"/>
                  </a:cubicBezTo>
                  <a:cubicBezTo>
                    <a:pt x="43" y="6121"/>
                    <a:pt x="22" y="6164"/>
                    <a:pt x="9" y="6202"/>
                  </a:cubicBezTo>
                  <a:cubicBezTo>
                    <a:pt x="0" y="6240"/>
                    <a:pt x="0" y="6278"/>
                    <a:pt x="5" y="6317"/>
                  </a:cubicBezTo>
                  <a:cubicBezTo>
                    <a:pt x="22" y="6461"/>
                    <a:pt x="51" y="6605"/>
                    <a:pt x="94" y="6754"/>
                  </a:cubicBezTo>
                  <a:cubicBezTo>
                    <a:pt x="175" y="7042"/>
                    <a:pt x="306" y="7314"/>
                    <a:pt x="438" y="7518"/>
                  </a:cubicBezTo>
                  <a:cubicBezTo>
                    <a:pt x="565" y="7726"/>
                    <a:pt x="688" y="7861"/>
                    <a:pt x="735" y="7904"/>
                  </a:cubicBezTo>
                  <a:cubicBezTo>
                    <a:pt x="764" y="7934"/>
                    <a:pt x="781" y="7951"/>
                    <a:pt x="794" y="7959"/>
                  </a:cubicBezTo>
                  <a:cubicBezTo>
                    <a:pt x="794" y="7959"/>
                    <a:pt x="794" y="7959"/>
                    <a:pt x="790" y="7963"/>
                  </a:cubicBezTo>
                  <a:cubicBezTo>
                    <a:pt x="781" y="7959"/>
                    <a:pt x="764" y="7951"/>
                    <a:pt x="726" y="7942"/>
                  </a:cubicBezTo>
                  <a:cubicBezTo>
                    <a:pt x="705" y="7938"/>
                    <a:pt x="663" y="7925"/>
                    <a:pt x="607" y="7908"/>
                  </a:cubicBezTo>
                  <a:cubicBezTo>
                    <a:pt x="557" y="7897"/>
                    <a:pt x="489" y="7878"/>
                    <a:pt x="407" y="7878"/>
                  </a:cubicBezTo>
                  <a:cubicBezTo>
                    <a:pt x="399" y="7878"/>
                    <a:pt x="391" y="7878"/>
                    <a:pt x="382" y="7878"/>
                  </a:cubicBezTo>
                  <a:cubicBezTo>
                    <a:pt x="336" y="7883"/>
                    <a:pt x="285" y="7891"/>
                    <a:pt x="238" y="7921"/>
                  </a:cubicBezTo>
                  <a:cubicBezTo>
                    <a:pt x="234" y="7925"/>
                    <a:pt x="225" y="7929"/>
                    <a:pt x="221" y="7938"/>
                  </a:cubicBezTo>
                  <a:cubicBezTo>
                    <a:pt x="183" y="7963"/>
                    <a:pt x="153" y="8006"/>
                    <a:pt x="141" y="8057"/>
                  </a:cubicBezTo>
                  <a:cubicBezTo>
                    <a:pt x="119" y="8116"/>
                    <a:pt x="141" y="8184"/>
                    <a:pt x="183" y="8231"/>
                  </a:cubicBezTo>
                  <a:cubicBezTo>
                    <a:pt x="221" y="8277"/>
                    <a:pt x="281" y="8303"/>
                    <a:pt x="336" y="8320"/>
                  </a:cubicBezTo>
                  <a:cubicBezTo>
                    <a:pt x="595" y="8372"/>
                    <a:pt x="856" y="8386"/>
                    <a:pt x="1040" y="8386"/>
                  </a:cubicBezTo>
                  <a:cubicBezTo>
                    <a:pt x="1157" y="8386"/>
                    <a:pt x="1243" y="8380"/>
                    <a:pt x="1278" y="8375"/>
                  </a:cubicBezTo>
                  <a:cubicBezTo>
                    <a:pt x="1308" y="8371"/>
                    <a:pt x="1325" y="8367"/>
                    <a:pt x="1333" y="8362"/>
                  </a:cubicBezTo>
                  <a:cubicBezTo>
                    <a:pt x="1342" y="8375"/>
                    <a:pt x="1354" y="8392"/>
                    <a:pt x="1376" y="8417"/>
                  </a:cubicBezTo>
                  <a:cubicBezTo>
                    <a:pt x="1405" y="8460"/>
                    <a:pt x="1507" y="8566"/>
                    <a:pt x="1660" y="8681"/>
                  </a:cubicBezTo>
                  <a:cubicBezTo>
                    <a:pt x="1817" y="8799"/>
                    <a:pt x="2025" y="8918"/>
                    <a:pt x="2250" y="8999"/>
                  </a:cubicBezTo>
                  <a:cubicBezTo>
                    <a:pt x="2475" y="9080"/>
                    <a:pt x="2713" y="9126"/>
                    <a:pt x="2908" y="9135"/>
                  </a:cubicBezTo>
                  <a:cubicBezTo>
                    <a:pt x="2955" y="9139"/>
                    <a:pt x="3001" y="9139"/>
                    <a:pt x="3039" y="9139"/>
                  </a:cubicBezTo>
                  <a:cubicBezTo>
                    <a:pt x="3082" y="9139"/>
                    <a:pt x="3120" y="9139"/>
                    <a:pt x="3154" y="9135"/>
                  </a:cubicBezTo>
                  <a:cubicBezTo>
                    <a:pt x="3205" y="9131"/>
                    <a:pt x="3243" y="9126"/>
                    <a:pt x="3273" y="9122"/>
                  </a:cubicBezTo>
                  <a:cubicBezTo>
                    <a:pt x="3281" y="9122"/>
                    <a:pt x="3290" y="9118"/>
                    <a:pt x="3294" y="9118"/>
                  </a:cubicBezTo>
                  <a:cubicBezTo>
                    <a:pt x="3311" y="9114"/>
                    <a:pt x="3324" y="9114"/>
                    <a:pt x="3332" y="9109"/>
                  </a:cubicBezTo>
                  <a:cubicBezTo>
                    <a:pt x="3332" y="9122"/>
                    <a:pt x="3332" y="9148"/>
                    <a:pt x="3337" y="9186"/>
                  </a:cubicBezTo>
                  <a:cubicBezTo>
                    <a:pt x="3345" y="9300"/>
                    <a:pt x="3413" y="9814"/>
                    <a:pt x="3549" y="10315"/>
                  </a:cubicBezTo>
                  <a:cubicBezTo>
                    <a:pt x="3617" y="10565"/>
                    <a:pt x="3702" y="10811"/>
                    <a:pt x="3786" y="11002"/>
                  </a:cubicBezTo>
                  <a:cubicBezTo>
                    <a:pt x="3799" y="11028"/>
                    <a:pt x="3812" y="11057"/>
                    <a:pt x="3825" y="11079"/>
                  </a:cubicBezTo>
                  <a:cubicBezTo>
                    <a:pt x="3893" y="11232"/>
                    <a:pt x="3952" y="11338"/>
                    <a:pt x="3982" y="11380"/>
                  </a:cubicBezTo>
                  <a:cubicBezTo>
                    <a:pt x="4017" y="11437"/>
                    <a:pt x="4032" y="11449"/>
                    <a:pt x="4041" y="11449"/>
                  </a:cubicBezTo>
                  <a:cubicBezTo>
                    <a:pt x="4043" y="11449"/>
                    <a:pt x="4044" y="11449"/>
                    <a:pt x="4045" y="11448"/>
                  </a:cubicBezTo>
                  <a:cubicBezTo>
                    <a:pt x="4050" y="11444"/>
                    <a:pt x="4050" y="11444"/>
                    <a:pt x="4050" y="11439"/>
                  </a:cubicBezTo>
                  <a:cubicBezTo>
                    <a:pt x="4067" y="11452"/>
                    <a:pt x="4088" y="11465"/>
                    <a:pt x="4109" y="11469"/>
                  </a:cubicBezTo>
                  <a:cubicBezTo>
                    <a:pt x="4142" y="11483"/>
                    <a:pt x="4177" y="11488"/>
                    <a:pt x="4212" y="11488"/>
                  </a:cubicBezTo>
                  <a:cubicBezTo>
                    <a:pt x="4253" y="11488"/>
                    <a:pt x="4293" y="11481"/>
                    <a:pt x="4330" y="11469"/>
                  </a:cubicBezTo>
                  <a:cubicBezTo>
                    <a:pt x="4364" y="11461"/>
                    <a:pt x="4398" y="11452"/>
                    <a:pt x="4432" y="11439"/>
                  </a:cubicBezTo>
                  <a:cubicBezTo>
                    <a:pt x="4466" y="11427"/>
                    <a:pt x="4500" y="11414"/>
                    <a:pt x="4529" y="11393"/>
                  </a:cubicBezTo>
                  <a:cubicBezTo>
                    <a:pt x="4563" y="11372"/>
                    <a:pt x="4593" y="11338"/>
                    <a:pt x="4601" y="11299"/>
                  </a:cubicBezTo>
                  <a:cubicBezTo>
                    <a:pt x="4614" y="11257"/>
                    <a:pt x="4606" y="11223"/>
                    <a:pt x="4597" y="11193"/>
                  </a:cubicBezTo>
                  <a:cubicBezTo>
                    <a:pt x="4576" y="11134"/>
                    <a:pt x="4559" y="11087"/>
                    <a:pt x="4546" y="11049"/>
                  </a:cubicBezTo>
                  <a:cubicBezTo>
                    <a:pt x="4478" y="10820"/>
                    <a:pt x="4330" y="10310"/>
                    <a:pt x="4207" y="9797"/>
                  </a:cubicBezTo>
                  <a:cubicBezTo>
                    <a:pt x="4058" y="9181"/>
                    <a:pt x="3956" y="8553"/>
                    <a:pt x="3927" y="8422"/>
                  </a:cubicBezTo>
                  <a:cubicBezTo>
                    <a:pt x="3918" y="8379"/>
                    <a:pt x="3910" y="8350"/>
                    <a:pt x="3905" y="8333"/>
                  </a:cubicBezTo>
                  <a:lnTo>
                    <a:pt x="3927" y="8333"/>
                  </a:lnTo>
                  <a:cubicBezTo>
                    <a:pt x="3961" y="8328"/>
                    <a:pt x="3999" y="8324"/>
                    <a:pt x="4041" y="8316"/>
                  </a:cubicBezTo>
                  <a:cubicBezTo>
                    <a:pt x="4156" y="8299"/>
                    <a:pt x="4296" y="8269"/>
                    <a:pt x="4432" y="8218"/>
                  </a:cubicBezTo>
                  <a:cubicBezTo>
                    <a:pt x="4652" y="8137"/>
                    <a:pt x="4839" y="7997"/>
                    <a:pt x="4924" y="7921"/>
                  </a:cubicBezTo>
                  <a:cubicBezTo>
                    <a:pt x="4928" y="7921"/>
                    <a:pt x="4937" y="7925"/>
                    <a:pt x="4941" y="7925"/>
                  </a:cubicBezTo>
                  <a:cubicBezTo>
                    <a:pt x="5009" y="7934"/>
                    <a:pt x="5196" y="7946"/>
                    <a:pt x="5442" y="7963"/>
                  </a:cubicBezTo>
                  <a:cubicBezTo>
                    <a:pt x="5565" y="7972"/>
                    <a:pt x="5705" y="7980"/>
                    <a:pt x="5849" y="7989"/>
                  </a:cubicBezTo>
                  <a:cubicBezTo>
                    <a:pt x="5926" y="7993"/>
                    <a:pt x="5998" y="7997"/>
                    <a:pt x="6074" y="8006"/>
                  </a:cubicBezTo>
                  <a:cubicBezTo>
                    <a:pt x="6108" y="8006"/>
                    <a:pt x="6144" y="8009"/>
                    <a:pt x="6180" y="8009"/>
                  </a:cubicBezTo>
                  <a:cubicBezTo>
                    <a:pt x="6226" y="8009"/>
                    <a:pt x="6273" y="8004"/>
                    <a:pt x="6320" y="7980"/>
                  </a:cubicBezTo>
                  <a:cubicBezTo>
                    <a:pt x="6363" y="7955"/>
                    <a:pt x="6397" y="7921"/>
                    <a:pt x="6410" y="7870"/>
                  </a:cubicBezTo>
                  <a:cubicBezTo>
                    <a:pt x="6427" y="7819"/>
                    <a:pt x="6405" y="7768"/>
                    <a:pt x="6376" y="7730"/>
                  </a:cubicBezTo>
                  <a:cubicBezTo>
                    <a:pt x="6346" y="7696"/>
                    <a:pt x="6308" y="7670"/>
                    <a:pt x="6269" y="7658"/>
                  </a:cubicBezTo>
                  <a:cubicBezTo>
                    <a:pt x="6231" y="7645"/>
                    <a:pt x="6193" y="7637"/>
                    <a:pt x="6155" y="7628"/>
                  </a:cubicBezTo>
                  <a:cubicBezTo>
                    <a:pt x="6015" y="7598"/>
                    <a:pt x="5879" y="7569"/>
                    <a:pt x="5756" y="7539"/>
                  </a:cubicBezTo>
                  <a:cubicBezTo>
                    <a:pt x="5739" y="7535"/>
                    <a:pt x="5722" y="7535"/>
                    <a:pt x="5705" y="7530"/>
                  </a:cubicBezTo>
                  <a:cubicBezTo>
                    <a:pt x="5514" y="7488"/>
                    <a:pt x="5365" y="7458"/>
                    <a:pt x="5293" y="7446"/>
                  </a:cubicBezTo>
                  <a:cubicBezTo>
                    <a:pt x="5319" y="7412"/>
                    <a:pt x="5365" y="7361"/>
                    <a:pt x="5438" y="7280"/>
                  </a:cubicBezTo>
                  <a:cubicBezTo>
                    <a:pt x="5505" y="7199"/>
                    <a:pt x="5573" y="7089"/>
                    <a:pt x="5654" y="6962"/>
                  </a:cubicBezTo>
                  <a:cubicBezTo>
                    <a:pt x="5675" y="6932"/>
                    <a:pt x="5696" y="6898"/>
                    <a:pt x="5713" y="6860"/>
                  </a:cubicBezTo>
                  <a:cubicBezTo>
                    <a:pt x="5730" y="6822"/>
                    <a:pt x="5747" y="6775"/>
                    <a:pt x="5739" y="6724"/>
                  </a:cubicBezTo>
                  <a:cubicBezTo>
                    <a:pt x="5735" y="6673"/>
                    <a:pt x="5696" y="6622"/>
                    <a:pt x="5650" y="6605"/>
                  </a:cubicBezTo>
                  <a:cubicBezTo>
                    <a:pt x="5620" y="6593"/>
                    <a:pt x="5590" y="6586"/>
                    <a:pt x="5561" y="6586"/>
                  </a:cubicBezTo>
                  <a:cubicBezTo>
                    <a:pt x="5540" y="6586"/>
                    <a:pt x="5518" y="6590"/>
                    <a:pt x="5497" y="6597"/>
                  </a:cubicBezTo>
                  <a:cubicBezTo>
                    <a:pt x="5395" y="6631"/>
                    <a:pt x="5336" y="6711"/>
                    <a:pt x="5281" y="6783"/>
                  </a:cubicBezTo>
                  <a:cubicBezTo>
                    <a:pt x="5225" y="6856"/>
                    <a:pt x="5166" y="6928"/>
                    <a:pt x="5107" y="6996"/>
                  </a:cubicBezTo>
                  <a:cubicBezTo>
                    <a:pt x="4992" y="7136"/>
                    <a:pt x="4865" y="7271"/>
                    <a:pt x="4729" y="7378"/>
                  </a:cubicBezTo>
                  <a:cubicBezTo>
                    <a:pt x="4597" y="7488"/>
                    <a:pt x="4453" y="7573"/>
                    <a:pt x="4321" y="7632"/>
                  </a:cubicBezTo>
                  <a:cubicBezTo>
                    <a:pt x="4190" y="7692"/>
                    <a:pt x="4062" y="7726"/>
                    <a:pt x="3965" y="7743"/>
                  </a:cubicBezTo>
                  <a:cubicBezTo>
                    <a:pt x="3914" y="7755"/>
                    <a:pt x="3871" y="7764"/>
                    <a:pt x="3833" y="7768"/>
                  </a:cubicBezTo>
                  <a:lnTo>
                    <a:pt x="3820" y="7772"/>
                  </a:lnTo>
                  <a:cubicBezTo>
                    <a:pt x="3820" y="7760"/>
                    <a:pt x="3825" y="7747"/>
                    <a:pt x="3820" y="7721"/>
                  </a:cubicBezTo>
                  <a:cubicBezTo>
                    <a:pt x="3820" y="7641"/>
                    <a:pt x="3786" y="7280"/>
                    <a:pt x="3765" y="6923"/>
                  </a:cubicBezTo>
                  <a:cubicBezTo>
                    <a:pt x="3740" y="6563"/>
                    <a:pt x="3731" y="6202"/>
                    <a:pt x="3719" y="6121"/>
                  </a:cubicBezTo>
                  <a:cubicBezTo>
                    <a:pt x="3714" y="6096"/>
                    <a:pt x="3714" y="6079"/>
                    <a:pt x="3710" y="6070"/>
                  </a:cubicBezTo>
                  <a:cubicBezTo>
                    <a:pt x="3719" y="6070"/>
                    <a:pt x="3731" y="6066"/>
                    <a:pt x="3748" y="6062"/>
                  </a:cubicBezTo>
                  <a:cubicBezTo>
                    <a:pt x="3791" y="6053"/>
                    <a:pt x="3905" y="6011"/>
                    <a:pt x="4050" y="5951"/>
                  </a:cubicBezTo>
                  <a:cubicBezTo>
                    <a:pt x="4194" y="5888"/>
                    <a:pt x="4372" y="5799"/>
                    <a:pt x="4538" y="5693"/>
                  </a:cubicBezTo>
                  <a:cubicBezTo>
                    <a:pt x="4708" y="5591"/>
                    <a:pt x="4865" y="5472"/>
                    <a:pt x="4983" y="5366"/>
                  </a:cubicBezTo>
                  <a:cubicBezTo>
                    <a:pt x="5030" y="5319"/>
                    <a:pt x="5073" y="5281"/>
                    <a:pt x="5107" y="5247"/>
                  </a:cubicBezTo>
                  <a:cubicBezTo>
                    <a:pt x="5119" y="5255"/>
                    <a:pt x="5149" y="5268"/>
                    <a:pt x="5213" y="5289"/>
                  </a:cubicBezTo>
                  <a:cubicBezTo>
                    <a:pt x="5272" y="5308"/>
                    <a:pt x="5443" y="5352"/>
                    <a:pt x="5674" y="5352"/>
                  </a:cubicBezTo>
                  <a:cubicBezTo>
                    <a:pt x="5709" y="5352"/>
                    <a:pt x="5744" y="5351"/>
                    <a:pt x="5781" y="5349"/>
                  </a:cubicBezTo>
                  <a:cubicBezTo>
                    <a:pt x="5926" y="5340"/>
                    <a:pt x="6083" y="5315"/>
                    <a:pt x="6244" y="5260"/>
                  </a:cubicBezTo>
                  <a:cubicBezTo>
                    <a:pt x="6325" y="5230"/>
                    <a:pt x="6405" y="5200"/>
                    <a:pt x="6482" y="5158"/>
                  </a:cubicBezTo>
                  <a:cubicBezTo>
                    <a:pt x="6562" y="5120"/>
                    <a:pt x="6639" y="5069"/>
                    <a:pt x="6707" y="5001"/>
                  </a:cubicBezTo>
                  <a:cubicBezTo>
                    <a:pt x="6736" y="4967"/>
                    <a:pt x="6766" y="4924"/>
                    <a:pt x="6775" y="4869"/>
                  </a:cubicBezTo>
                  <a:cubicBezTo>
                    <a:pt x="6779" y="4856"/>
                    <a:pt x="6779" y="4844"/>
                    <a:pt x="6779" y="4827"/>
                  </a:cubicBezTo>
                  <a:cubicBezTo>
                    <a:pt x="6783" y="4806"/>
                    <a:pt x="6758" y="4784"/>
                    <a:pt x="6758" y="4780"/>
                  </a:cubicBezTo>
                  <a:cubicBezTo>
                    <a:pt x="6741" y="4763"/>
                    <a:pt x="6728" y="4746"/>
                    <a:pt x="6711" y="4729"/>
                  </a:cubicBezTo>
                  <a:cubicBezTo>
                    <a:pt x="6694" y="4708"/>
                    <a:pt x="6668" y="4691"/>
                    <a:pt x="6639" y="4687"/>
                  </a:cubicBezTo>
                  <a:cubicBezTo>
                    <a:pt x="6630" y="4685"/>
                    <a:pt x="6621" y="4685"/>
                    <a:pt x="6613" y="4685"/>
                  </a:cubicBezTo>
                  <a:cubicBezTo>
                    <a:pt x="6592" y="4685"/>
                    <a:pt x="6573" y="4688"/>
                    <a:pt x="6558" y="4691"/>
                  </a:cubicBezTo>
                  <a:cubicBezTo>
                    <a:pt x="6516" y="4699"/>
                    <a:pt x="6473" y="4712"/>
                    <a:pt x="6435" y="4729"/>
                  </a:cubicBezTo>
                  <a:cubicBezTo>
                    <a:pt x="6354" y="4763"/>
                    <a:pt x="6286" y="4793"/>
                    <a:pt x="6210" y="4814"/>
                  </a:cubicBezTo>
                  <a:cubicBezTo>
                    <a:pt x="6138" y="4835"/>
                    <a:pt x="6066" y="4852"/>
                    <a:pt x="5998" y="4861"/>
                  </a:cubicBezTo>
                  <a:cubicBezTo>
                    <a:pt x="5922" y="4871"/>
                    <a:pt x="5851" y="4875"/>
                    <a:pt x="5786" y="4875"/>
                  </a:cubicBezTo>
                  <a:cubicBezTo>
                    <a:pt x="5620" y="4875"/>
                    <a:pt x="5498" y="4849"/>
                    <a:pt x="5446" y="4839"/>
                  </a:cubicBezTo>
                  <a:cubicBezTo>
                    <a:pt x="5387" y="4827"/>
                    <a:pt x="5357" y="4822"/>
                    <a:pt x="5340" y="4818"/>
                  </a:cubicBezTo>
                  <a:cubicBezTo>
                    <a:pt x="5348" y="4806"/>
                    <a:pt x="5370" y="4780"/>
                    <a:pt x="5399" y="4733"/>
                  </a:cubicBezTo>
                  <a:cubicBezTo>
                    <a:pt x="5442" y="4665"/>
                    <a:pt x="5556" y="4470"/>
                    <a:pt x="5650" y="4190"/>
                  </a:cubicBezTo>
                  <a:cubicBezTo>
                    <a:pt x="5696" y="4050"/>
                    <a:pt x="5735" y="3884"/>
                    <a:pt x="5760" y="3715"/>
                  </a:cubicBezTo>
                  <a:cubicBezTo>
                    <a:pt x="5773" y="3630"/>
                    <a:pt x="5790" y="3528"/>
                    <a:pt x="5735" y="3430"/>
                  </a:cubicBezTo>
                  <a:cubicBezTo>
                    <a:pt x="5713" y="3392"/>
                    <a:pt x="5671" y="3367"/>
                    <a:pt x="5624" y="3362"/>
                  </a:cubicBezTo>
                  <a:cubicBezTo>
                    <a:pt x="5618" y="3360"/>
                    <a:pt x="5612" y="3359"/>
                    <a:pt x="5605" y="3359"/>
                  </a:cubicBezTo>
                  <a:cubicBezTo>
                    <a:pt x="5599" y="3359"/>
                    <a:pt x="5592" y="3360"/>
                    <a:pt x="5586" y="3362"/>
                  </a:cubicBezTo>
                  <a:cubicBezTo>
                    <a:pt x="5527" y="3371"/>
                    <a:pt x="5480" y="3409"/>
                    <a:pt x="5450" y="3452"/>
                  </a:cubicBezTo>
                  <a:cubicBezTo>
                    <a:pt x="5421" y="3498"/>
                    <a:pt x="5408" y="3545"/>
                    <a:pt x="5391" y="3587"/>
                  </a:cubicBezTo>
                  <a:cubicBezTo>
                    <a:pt x="5378" y="3630"/>
                    <a:pt x="5365" y="3672"/>
                    <a:pt x="5353" y="3719"/>
                  </a:cubicBezTo>
                  <a:cubicBezTo>
                    <a:pt x="5327" y="3804"/>
                    <a:pt x="5302" y="3889"/>
                    <a:pt x="5281" y="3974"/>
                  </a:cubicBezTo>
                  <a:cubicBezTo>
                    <a:pt x="5238" y="4139"/>
                    <a:pt x="5191" y="4296"/>
                    <a:pt x="5132" y="4428"/>
                  </a:cubicBezTo>
                  <a:cubicBezTo>
                    <a:pt x="5077" y="4559"/>
                    <a:pt x="5009" y="4670"/>
                    <a:pt x="4949" y="4746"/>
                  </a:cubicBezTo>
                  <a:cubicBezTo>
                    <a:pt x="4890" y="4822"/>
                    <a:pt x="4835" y="4873"/>
                    <a:pt x="4805" y="4899"/>
                  </a:cubicBezTo>
                  <a:cubicBezTo>
                    <a:pt x="4780" y="4920"/>
                    <a:pt x="4758" y="4937"/>
                    <a:pt x="4746" y="4950"/>
                  </a:cubicBezTo>
                  <a:cubicBezTo>
                    <a:pt x="4746" y="4946"/>
                    <a:pt x="4746" y="4937"/>
                    <a:pt x="4746" y="4933"/>
                  </a:cubicBezTo>
                  <a:cubicBezTo>
                    <a:pt x="4741" y="4890"/>
                    <a:pt x="4716" y="4784"/>
                    <a:pt x="4682" y="4644"/>
                  </a:cubicBezTo>
                  <a:cubicBezTo>
                    <a:pt x="4678" y="4606"/>
                    <a:pt x="4669" y="4572"/>
                    <a:pt x="4661" y="4534"/>
                  </a:cubicBezTo>
                  <a:cubicBezTo>
                    <a:pt x="4652" y="4496"/>
                    <a:pt x="4648" y="4453"/>
                    <a:pt x="4631" y="4407"/>
                  </a:cubicBezTo>
                  <a:cubicBezTo>
                    <a:pt x="4623" y="4381"/>
                    <a:pt x="4610" y="4356"/>
                    <a:pt x="4593" y="4339"/>
                  </a:cubicBezTo>
                  <a:cubicBezTo>
                    <a:pt x="4572" y="4317"/>
                    <a:pt x="4542" y="4300"/>
                    <a:pt x="4512" y="4296"/>
                  </a:cubicBezTo>
                  <a:cubicBezTo>
                    <a:pt x="4507" y="4296"/>
                    <a:pt x="4502" y="4296"/>
                    <a:pt x="4497" y="4296"/>
                  </a:cubicBezTo>
                  <a:cubicBezTo>
                    <a:pt x="4444" y="4296"/>
                    <a:pt x="4398" y="4316"/>
                    <a:pt x="4359" y="4351"/>
                  </a:cubicBezTo>
                  <a:cubicBezTo>
                    <a:pt x="4321" y="4390"/>
                    <a:pt x="4300" y="4440"/>
                    <a:pt x="4292" y="4491"/>
                  </a:cubicBezTo>
                  <a:cubicBezTo>
                    <a:pt x="4283" y="4538"/>
                    <a:pt x="4287" y="4585"/>
                    <a:pt x="4287" y="4631"/>
                  </a:cubicBezTo>
                  <a:cubicBezTo>
                    <a:pt x="4296" y="4716"/>
                    <a:pt x="4304" y="4797"/>
                    <a:pt x="4313" y="4869"/>
                  </a:cubicBezTo>
                  <a:cubicBezTo>
                    <a:pt x="4330" y="5013"/>
                    <a:pt x="4343" y="5120"/>
                    <a:pt x="4351" y="5158"/>
                  </a:cubicBezTo>
                  <a:cubicBezTo>
                    <a:pt x="4355" y="5196"/>
                    <a:pt x="4364" y="5213"/>
                    <a:pt x="4372" y="5221"/>
                  </a:cubicBezTo>
                  <a:cubicBezTo>
                    <a:pt x="4364" y="5221"/>
                    <a:pt x="4355" y="5221"/>
                    <a:pt x="4338" y="5230"/>
                  </a:cubicBezTo>
                  <a:cubicBezTo>
                    <a:pt x="4304" y="5251"/>
                    <a:pt x="4160" y="5362"/>
                    <a:pt x="4003" y="5468"/>
                  </a:cubicBezTo>
                  <a:cubicBezTo>
                    <a:pt x="3893" y="5544"/>
                    <a:pt x="3774" y="5616"/>
                    <a:pt x="3710" y="5654"/>
                  </a:cubicBezTo>
                  <a:cubicBezTo>
                    <a:pt x="3714" y="5642"/>
                    <a:pt x="3714" y="5625"/>
                    <a:pt x="3719" y="5599"/>
                  </a:cubicBezTo>
                  <a:lnTo>
                    <a:pt x="3719" y="5595"/>
                  </a:lnTo>
                  <a:cubicBezTo>
                    <a:pt x="3727" y="5472"/>
                    <a:pt x="3744" y="4903"/>
                    <a:pt x="3812" y="4334"/>
                  </a:cubicBezTo>
                  <a:cubicBezTo>
                    <a:pt x="3876" y="3770"/>
                    <a:pt x="3939" y="3201"/>
                    <a:pt x="3944" y="3078"/>
                  </a:cubicBezTo>
                  <a:cubicBezTo>
                    <a:pt x="3944" y="3031"/>
                    <a:pt x="3944" y="3006"/>
                    <a:pt x="3944" y="2989"/>
                  </a:cubicBezTo>
                  <a:cubicBezTo>
                    <a:pt x="3986" y="2989"/>
                    <a:pt x="4058" y="2972"/>
                    <a:pt x="4135" y="2938"/>
                  </a:cubicBezTo>
                  <a:cubicBezTo>
                    <a:pt x="4245" y="2896"/>
                    <a:pt x="4368" y="2823"/>
                    <a:pt x="4487" y="2743"/>
                  </a:cubicBezTo>
                  <a:cubicBezTo>
                    <a:pt x="4546" y="2700"/>
                    <a:pt x="4601" y="2658"/>
                    <a:pt x="4652" y="2615"/>
                  </a:cubicBezTo>
                  <a:cubicBezTo>
                    <a:pt x="4708" y="2569"/>
                    <a:pt x="4754" y="2531"/>
                    <a:pt x="4797" y="2492"/>
                  </a:cubicBezTo>
                  <a:cubicBezTo>
                    <a:pt x="4886" y="2420"/>
                    <a:pt x="4949" y="2356"/>
                    <a:pt x="4966" y="2331"/>
                  </a:cubicBezTo>
                  <a:cubicBezTo>
                    <a:pt x="4979" y="2318"/>
                    <a:pt x="4983" y="2310"/>
                    <a:pt x="4988" y="2301"/>
                  </a:cubicBezTo>
                  <a:cubicBezTo>
                    <a:pt x="5039" y="2314"/>
                    <a:pt x="5170" y="2348"/>
                    <a:pt x="5348" y="2356"/>
                  </a:cubicBezTo>
                  <a:cubicBezTo>
                    <a:pt x="5377" y="2358"/>
                    <a:pt x="5406" y="2359"/>
                    <a:pt x="5436" y="2359"/>
                  </a:cubicBezTo>
                  <a:cubicBezTo>
                    <a:pt x="5602" y="2359"/>
                    <a:pt x="5795" y="2337"/>
                    <a:pt x="5985" y="2280"/>
                  </a:cubicBezTo>
                  <a:cubicBezTo>
                    <a:pt x="6015" y="2272"/>
                    <a:pt x="6049" y="2259"/>
                    <a:pt x="6074" y="2229"/>
                  </a:cubicBezTo>
                  <a:cubicBezTo>
                    <a:pt x="6100" y="2199"/>
                    <a:pt x="6108" y="2153"/>
                    <a:pt x="6095" y="2115"/>
                  </a:cubicBezTo>
                  <a:cubicBezTo>
                    <a:pt x="6074" y="2042"/>
                    <a:pt x="5998" y="2008"/>
                    <a:pt x="5938" y="2000"/>
                  </a:cubicBezTo>
                  <a:cubicBezTo>
                    <a:pt x="5909" y="1998"/>
                    <a:pt x="5882" y="1998"/>
                    <a:pt x="5857" y="1998"/>
                  </a:cubicBezTo>
                  <a:cubicBezTo>
                    <a:pt x="5831" y="1998"/>
                    <a:pt x="5807" y="1998"/>
                    <a:pt x="5781" y="1996"/>
                  </a:cubicBezTo>
                  <a:cubicBezTo>
                    <a:pt x="5730" y="1991"/>
                    <a:pt x="5684" y="1987"/>
                    <a:pt x="5641" y="1983"/>
                  </a:cubicBezTo>
                  <a:cubicBezTo>
                    <a:pt x="5463" y="1962"/>
                    <a:pt x="5331" y="1924"/>
                    <a:pt x="5285" y="1911"/>
                  </a:cubicBezTo>
                  <a:cubicBezTo>
                    <a:pt x="5276" y="1911"/>
                    <a:pt x="5268" y="1907"/>
                    <a:pt x="5259" y="1907"/>
                  </a:cubicBezTo>
                  <a:cubicBezTo>
                    <a:pt x="5264" y="1902"/>
                    <a:pt x="5272" y="1898"/>
                    <a:pt x="5276" y="1890"/>
                  </a:cubicBezTo>
                  <a:cubicBezTo>
                    <a:pt x="5314" y="1847"/>
                    <a:pt x="5455" y="1631"/>
                    <a:pt x="5595" y="1410"/>
                  </a:cubicBezTo>
                  <a:cubicBezTo>
                    <a:pt x="5629" y="1355"/>
                    <a:pt x="5658" y="1291"/>
                    <a:pt x="5663" y="1215"/>
                  </a:cubicBezTo>
                  <a:cubicBezTo>
                    <a:pt x="5658" y="1143"/>
                    <a:pt x="5624" y="1070"/>
                    <a:pt x="5565" y="1041"/>
                  </a:cubicBezTo>
                  <a:cubicBezTo>
                    <a:pt x="5547" y="1031"/>
                    <a:pt x="5527" y="1027"/>
                    <a:pt x="5508" y="1027"/>
                  </a:cubicBezTo>
                  <a:cubicBezTo>
                    <a:pt x="5495" y="1027"/>
                    <a:pt x="5482" y="1029"/>
                    <a:pt x="5472" y="1032"/>
                  </a:cubicBezTo>
                  <a:cubicBezTo>
                    <a:pt x="5442" y="1041"/>
                    <a:pt x="5421" y="1053"/>
                    <a:pt x="5404" y="1066"/>
                  </a:cubicBezTo>
                  <a:cubicBezTo>
                    <a:pt x="5374" y="1087"/>
                    <a:pt x="5361" y="1113"/>
                    <a:pt x="5353" y="1130"/>
                  </a:cubicBezTo>
                  <a:cubicBezTo>
                    <a:pt x="5306" y="1189"/>
                    <a:pt x="5234" y="1278"/>
                    <a:pt x="5157" y="1363"/>
                  </a:cubicBezTo>
                  <a:cubicBezTo>
                    <a:pt x="5051" y="1486"/>
                    <a:pt x="4945" y="1601"/>
                    <a:pt x="4916" y="1648"/>
                  </a:cubicBezTo>
                  <a:cubicBezTo>
                    <a:pt x="4899" y="1605"/>
                    <a:pt x="4882" y="1554"/>
                    <a:pt x="4865" y="1495"/>
                  </a:cubicBezTo>
                  <a:cubicBezTo>
                    <a:pt x="4852" y="1465"/>
                    <a:pt x="4839" y="1427"/>
                    <a:pt x="4831" y="1393"/>
                  </a:cubicBezTo>
                  <a:cubicBezTo>
                    <a:pt x="4822" y="1359"/>
                    <a:pt x="4818" y="1312"/>
                    <a:pt x="4797" y="1270"/>
                  </a:cubicBezTo>
                  <a:cubicBezTo>
                    <a:pt x="4788" y="1249"/>
                    <a:pt x="4775" y="1223"/>
                    <a:pt x="4754" y="1206"/>
                  </a:cubicBezTo>
                  <a:cubicBezTo>
                    <a:pt x="4733" y="1185"/>
                    <a:pt x="4699" y="1172"/>
                    <a:pt x="4669" y="1172"/>
                  </a:cubicBezTo>
                  <a:cubicBezTo>
                    <a:pt x="4606" y="1172"/>
                    <a:pt x="4559" y="1223"/>
                    <a:pt x="4542" y="1274"/>
                  </a:cubicBezTo>
                  <a:cubicBezTo>
                    <a:pt x="4521" y="1325"/>
                    <a:pt x="4521" y="1372"/>
                    <a:pt x="4521" y="1414"/>
                  </a:cubicBezTo>
                  <a:cubicBezTo>
                    <a:pt x="4521" y="1461"/>
                    <a:pt x="4521" y="1503"/>
                    <a:pt x="4521" y="1546"/>
                  </a:cubicBezTo>
                  <a:cubicBezTo>
                    <a:pt x="4525" y="1631"/>
                    <a:pt x="4534" y="1711"/>
                    <a:pt x="4542" y="1783"/>
                  </a:cubicBezTo>
                  <a:cubicBezTo>
                    <a:pt x="4555" y="1868"/>
                    <a:pt x="4567" y="1936"/>
                    <a:pt x="4576" y="1987"/>
                  </a:cubicBezTo>
                  <a:cubicBezTo>
                    <a:pt x="4576" y="1991"/>
                    <a:pt x="4572" y="1991"/>
                    <a:pt x="4567" y="1991"/>
                  </a:cubicBezTo>
                  <a:cubicBezTo>
                    <a:pt x="4534" y="2013"/>
                    <a:pt x="4402" y="2127"/>
                    <a:pt x="4266" y="2233"/>
                  </a:cubicBezTo>
                  <a:cubicBezTo>
                    <a:pt x="4173" y="2310"/>
                    <a:pt x="4075" y="2382"/>
                    <a:pt x="4016" y="2429"/>
                  </a:cubicBezTo>
                  <a:cubicBezTo>
                    <a:pt x="4028" y="2378"/>
                    <a:pt x="4054" y="2280"/>
                    <a:pt x="4079" y="2157"/>
                  </a:cubicBezTo>
                  <a:cubicBezTo>
                    <a:pt x="4096" y="2081"/>
                    <a:pt x="4113" y="2000"/>
                    <a:pt x="4135" y="1911"/>
                  </a:cubicBezTo>
                  <a:cubicBezTo>
                    <a:pt x="4143" y="1868"/>
                    <a:pt x="4152" y="1826"/>
                    <a:pt x="4160" y="1779"/>
                  </a:cubicBezTo>
                  <a:cubicBezTo>
                    <a:pt x="4173" y="1733"/>
                    <a:pt x="4181" y="1686"/>
                    <a:pt x="4181" y="1635"/>
                  </a:cubicBezTo>
                  <a:cubicBezTo>
                    <a:pt x="4181" y="1584"/>
                    <a:pt x="4164" y="1525"/>
                    <a:pt x="4126" y="1482"/>
                  </a:cubicBezTo>
                  <a:cubicBezTo>
                    <a:pt x="4099" y="1448"/>
                    <a:pt x="4052" y="1422"/>
                    <a:pt x="4004" y="1422"/>
                  </a:cubicBezTo>
                  <a:cubicBezTo>
                    <a:pt x="3992" y="1422"/>
                    <a:pt x="3981" y="1424"/>
                    <a:pt x="3969" y="1427"/>
                  </a:cubicBezTo>
                  <a:cubicBezTo>
                    <a:pt x="3914" y="1440"/>
                    <a:pt x="3876" y="1482"/>
                    <a:pt x="3850" y="1525"/>
                  </a:cubicBezTo>
                  <a:cubicBezTo>
                    <a:pt x="3829" y="1567"/>
                    <a:pt x="3820" y="1609"/>
                    <a:pt x="3812" y="1648"/>
                  </a:cubicBezTo>
                  <a:cubicBezTo>
                    <a:pt x="3782" y="1796"/>
                    <a:pt x="3765" y="1907"/>
                    <a:pt x="3761" y="1945"/>
                  </a:cubicBezTo>
                  <a:cubicBezTo>
                    <a:pt x="3761" y="1949"/>
                    <a:pt x="3761" y="1953"/>
                    <a:pt x="3761" y="1958"/>
                  </a:cubicBezTo>
                  <a:cubicBezTo>
                    <a:pt x="3744" y="1949"/>
                    <a:pt x="3727" y="1936"/>
                    <a:pt x="3706" y="1919"/>
                  </a:cubicBezTo>
                  <a:cubicBezTo>
                    <a:pt x="3668" y="1890"/>
                    <a:pt x="3625" y="1851"/>
                    <a:pt x="3583" y="1809"/>
                  </a:cubicBezTo>
                  <a:cubicBezTo>
                    <a:pt x="3528" y="1750"/>
                    <a:pt x="3472" y="1690"/>
                    <a:pt x="3430" y="1652"/>
                  </a:cubicBezTo>
                  <a:cubicBezTo>
                    <a:pt x="3438" y="1622"/>
                    <a:pt x="3451" y="1546"/>
                    <a:pt x="3489" y="1448"/>
                  </a:cubicBezTo>
                  <a:cubicBezTo>
                    <a:pt x="3506" y="1401"/>
                    <a:pt x="3536" y="1351"/>
                    <a:pt x="3566" y="1291"/>
                  </a:cubicBezTo>
                  <a:cubicBezTo>
                    <a:pt x="3595" y="1227"/>
                    <a:pt x="3621" y="1155"/>
                    <a:pt x="3612" y="1075"/>
                  </a:cubicBezTo>
                  <a:cubicBezTo>
                    <a:pt x="3604" y="1036"/>
                    <a:pt x="3583" y="990"/>
                    <a:pt x="3536" y="969"/>
                  </a:cubicBezTo>
                  <a:cubicBezTo>
                    <a:pt x="3522" y="962"/>
                    <a:pt x="3508" y="958"/>
                    <a:pt x="3495" y="958"/>
                  </a:cubicBezTo>
                  <a:cubicBezTo>
                    <a:pt x="3484" y="958"/>
                    <a:pt x="3473" y="961"/>
                    <a:pt x="3464" y="964"/>
                  </a:cubicBezTo>
                  <a:cubicBezTo>
                    <a:pt x="3443" y="969"/>
                    <a:pt x="3426" y="977"/>
                    <a:pt x="3409" y="990"/>
                  </a:cubicBezTo>
                  <a:cubicBezTo>
                    <a:pt x="3349" y="1028"/>
                    <a:pt x="3307" y="1075"/>
                    <a:pt x="3269" y="1121"/>
                  </a:cubicBezTo>
                  <a:cubicBezTo>
                    <a:pt x="3243" y="1151"/>
                    <a:pt x="3222" y="1185"/>
                    <a:pt x="3205" y="1215"/>
                  </a:cubicBezTo>
                  <a:cubicBezTo>
                    <a:pt x="3192" y="1058"/>
                    <a:pt x="3146" y="650"/>
                    <a:pt x="3090" y="247"/>
                  </a:cubicBezTo>
                  <a:cubicBezTo>
                    <a:pt x="3082" y="188"/>
                    <a:pt x="3078" y="120"/>
                    <a:pt x="3027" y="65"/>
                  </a:cubicBezTo>
                  <a:cubicBezTo>
                    <a:pt x="3001" y="39"/>
                    <a:pt x="2972" y="26"/>
                    <a:pt x="2942" y="14"/>
                  </a:cubicBezTo>
                  <a:cubicBezTo>
                    <a:pt x="2925" y="9"/>
                    <a:pt x="2908" y="5"/>
                    <a:pt x="2891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94084" y="2796218"/>
              <a:ext cx="1186821" cy="2027939"/>
            </a:xfrm>
            <a:custGeom>
              <a:avLst/>
              <a:gdLst/>
              <a:ahLst/>
              <a:cxnLst/>
              <a:rect l="l" t="t" r="r" b="b"/>
              <a:pathLst>
                <a:path w="6639" h="11344" extrusionOk="0">
                  <a:moveTo>
                    <a:pt x="2812" y="0"/>
                  </a:moveTo>
                  <a:cubicBezTo>
                    <a:pt x="2805" y="0"/>
                    <a:pt x="2798" y="2"/>
                    <a:pt x="2793" y="4"/>
                  </a:cubicBezTo>
                  <a:cubicBezTo>
                    <a:pt x="2747" y="21"/>
                    <a:pt x="2717" y="51"/>
                    <a:pt x="2708" y="89"/>
                  </a:cubicBezTo>
                  <a:cubicBezTo>
                    <a:pt x="2696" y="132"/>
                    <a:pt x="2700" y="183"/>
                    <a:pt x="2700" y="225"/>
                  </a:cubicBezTo>
                  <a:cubicBezTo>
                    <a:pt x="2704" y="318"/>
                    <a:pt x="2725" y="390"/>
                    <a:pt x="2742" y="454"/>
                  </a:cubicBezTo>
                  <a:cubicBezTo>
                    <a:pt x="2759" y="518"/>
                    <a:pt x="2759" y="569"/>
                    <a:pt x="2759" y="594"/>
                  </a:cubicBezTo>
                  <a:cubicBezTo>
                    <a:pt x="2759" y="671"/>
                    <a:pt x="2751" y="679"/>
                    <a:pt x="2742" y="679"/>
                  </a:cubicBezTo>
                  <a:cubicBezTo>
                    <a:pt x="2742" y="684"/>
                    <a:pt x="2735" y="689"/>
                    <a:pt x="2713" y="689"/>
                  </a:cubicBezTo>
                  <a:cubicBezTo>
                    <a:pt x="2697" y="689"/>
                    <a:pt x="2672" y="686"/>
                    <a:pt x="2636" y="679"/>
                  </a:cubicBezTo>
                  <a:cubicBezTo>
                    <a:pt x="2577" y="671"/>
                    <a:pt x="2407" y="628"/>
                    <a:pt x="2203" y="531"/>
                  </a:cubicBezTo>
                  <a:cubicBezTo>
                    <a:pt x="2101" y="484"/>
                    <a:pt x="1987" y="420"/>
                    <a:pt x="1876" y="344"/>
                  </a:cubicBezTo>
                  <a:cubicBezTo>
                    <a:pt x="1838" y="318"/>
                    <a:pt x="1798" y="298"/>
                    <a:pt x="1761" y="298"/>
                  </a:cubicBezTo>
                  <a:cubicBezTo>
                    <a:pt x="1748" y="298"/>
                    <a:pt x="1735" y="300"/>
                    <a:pt x="1724" y="306"/>
                  </a:cubicBezTo>
                  <a:cubicBezTo>
                    <a:pt x="1702" y="318"/>
                    <a:pt x="1690" y="335"/>
                    <a:pt x="1690" y="357"/>
                  </a:cubicBezTo>
                  <a:cubicBezTo>
                    <a:pt x="1690" y="378"/>
                    <a:pt x="1707" y="403"/>
                    <a:pt x="1728" y="424"/>
                  </a:cubicBezTo>
                  <a:cubicBezTo>
                    <a:pt x="1745" y="450"/>
                    <a:pt x="1770" y="467"/>
                    <a:pt x="1800" y="492"/>
                  </a:cubicBezTo>
                  <a:cubicBezTo>
                    <a:pt x="1825" y="514"/>
                    <a:pt x="1851" y="535"/>
                    <a:pt x="1881" y="556"/>
                  </a:cubicBezTo>
                  <a:cubicBezTo>
                    <a:pt x="1932" y="598"/>
                    <a:pt x="1987" y="637"/>
                    <a:pt x="2042" y="675"/>
                  </a:cubicBezTo>
                  <a:cubicBezTo>
                    <a:pt x="2148" y="751"/>
                    <a:pt x="2250" y="819"/>
                    <a:pt x="2348" y="879"/>
                  </a:cubicBezTo>
                  <a:cubicBezTo>
                    <a:pt x="2539" y="993"/>
                    <a:pt x="2691" y="1065"/>
                    <a:pt x="2742" y="1091"/>
                  </a:cubicBezTo>
                  <a:cubicBezTo>
                    <a:pt x="2764" y="1104"/>
                    <a:pt x="2780" y="1112"/>
                    <a:pt x="2789" y="1121"/>
                  </a:cubicBezTo>
                  <a:cubicBezTo>
                    <a:pt x="2793" y="1108"/>
                    <a:pt x="2797" y="1104"/>
                    <a:pt x="2802" y="1099"/>
                  </a:cubicBezTo>
                  <a:cubicBezTo>
                    <a:pt x="2810" y="1099"/>
                    <a:pt x="2819" y="1108"/>
                    <a:pt x="2836" y="1154"/>
                  </a:cubicBezTo>
                  <a:cubicBezTo>
                    <a:pt x="2844" y="1184"/>
                    <a:pt x="2870" y="1278"/>
                    <a:pt x="2908" y="1392"/>
                  </a:cubicBezTo>
                  <a:cubicBezTo>
                    <a:pt x="2950" y="1511"/>
                    <a:pt x="3010" y="1651"/>
                    <a:pt x="3086" y="1787"/>
                  </a:cubicBezTo>
                  <a:cubicBezTo>
                    <a:pt x="3167" y="1918"/>
                    <a:pt x="3260" y="2042"/>
                    <a:pt x="3345" y="2135"/>
                  </a:cubicBezTo>
                  <a:cubicBezTo>
                    <a:pt x="3426" y="2224"/>
                    <a:pt x="3494" y="2288"/>
                    <a:pt x="3519" y="2313"/>
                  </a:cubicBezTo>
                  <a:cubicBezTo>
                    <a:pt x="3553" y="2351"/>
                    <a:pt x="3553" y="2360"/>
                    <a:pt x="3549" y="2364"/>
                  </a:cubicBezTo>
                  <a:cubicBezTo>
                    <a:pt x="3546" y="2367"/>
                    <a:pt x="3543" y="2370"/>
                    <a:pt x="3537" y="2370"/>
                  </a:cubicBezTo>
                  <a:cubicBezTo>
                    <a:pt x="3534" y="2370"/>
                    <a:pt x="3531" y="2370"/>
                    <a:pt x="3527" y="2368"/>
                  </a:cubicBezTo>
                  <a:cubicBezTo>
                    <a:pt x="3527" y="2377"/>
                    <a:pt x="3527" y="2385"/>
                    <a:pt x="3527" y="2398"/>
                  </a:cubicBezTo>
                  <a:cubicBezTo>
                    <a:pt x="3515" y="2487"/>
                    <a:pt x="3430" y="2903"/>
                    <a:pt x="3358" y="3323"/>
                  </a:cubicBezTo>
                  <a:cubicBezTo>
                    <a:pt x="3286" y="3744"/>
                    <a:pt x="3235" y="4168"/>
                    <a:pt x="3213" y="4257"/>
                  </a:cubicBezTo>
                  <a:cubicBezTo>
                    <a:pt x="3209" y="4287"/>
                    <a:pt x="3205" y="4304"/>
                    <a:pt x="3201" y="4317"/>
                  </a:cubicBezTo>
                  <a:cubicBezTo>
                    <a:pt x="3218" y="4329"/>
                    <a:pt x="3235" y="4338"/>
                    <a:pt x="3243" y="4346"/>
                  </a:cubicBezTo>
                  <a:cubicBezTo>
                    <a:pt x="3307" y="4389"/>
                    <a:pt x="3307" y="4401"/>
                    <a:pt x="3303" y="4406"/>
                  </a:cubicBezTo>
                  <a:cubicBezTo>
                    <a:pt x="3301" y="4409"/>
                    <a:pt x="3298" y="4412"/>
                    <a:pt x="3290" y="4412"/>
                  </a:cubicBezTo>
                  <a:cubicBezTo>
                    <a:pt x="3279" y="4412"/>
                    <a:pt x="3259" y="4406"/>
                    <a:pt x="3222" y="4389"/>
                  </a:cubicBezTo>
                  <a:cubicBezTo>
                    <a:pt x="3179" y="4363"/>
                    <a:pt x="3052" y="4295"/>
                    <a:pt x="2908" y="4181"/>
                  </a:cubicBezTo>
                  <a:cubicBezTo>
                    <a:pt x="2764" y="4062"/>
                    <a:pt x="2598" y="3896"/>
                    <a:pt x="2462" y="3710"/>
                  </a:cubicBezTo>
                  <a:cubicBezTo>
                    <a:pt x="2186" y="3332"/>
                    <a:pt x="2012" y="2903"/>
                    <a:pt x="1983" y="2810"/>
                  </a:cubicBezTo>
                  <a:cubicBezTo>
                    <a:pt x="1974" y="2793"/>
                    <a:pt x="1970" y="2780"/>
                    <a:pt x="1966" y="2767"/>
                  </a:cubicBezTo>
                  <a:cubicBezTo>
                    <a:pt x="1964" y="2769"/>
                    <a:pt x="1963" y="2769"/>
                    <a:pt x="1961" y="2769"/>
                  </a:cubicBezTo>
                  <a:cubicBezTo>
                    <a:pt x="1958" y="2769"/>
                    <a:pt x="1956" y="2767"/>
                    <a:pt x="1953" y="2767"/>
                  </a:cubicBezTo>
                  <a:cubicBezTo>
                    <a:pt x="1953" y="2763"/>
                    <a:pt x="1949" y="2755"/>
                    <a:pt x="1961" y="2742"/>
                  </a:cubicBezTo>
                  <a:cubicBezTo>
                    <a:pt x="1961" y="2729"/>
                    <a:pt x="1961" y="2725"/>
                    <a:pt x="1966" y="2725"/>
                  </a:cubicBezTo>
                  <a:cubicBezTo>
                    <a:pt x="1968" y="2723"/>
                    <a:pt x="1969" y="2722"/>
                    <a:pt x="1970" y="2722"/>
                  </a:cubicBezTo>
                  <a:cubicBezTo>
                    <a:pt x="1971" y="2722"/>
                    <a:pt x="1972" y="2723"/>
                    <a:pt x="1974" y="2725"/>
                  </a:cubicBezTo>
                  <a:cubicBezTo>
                    <a:pt x="1983" y="2712"/>
                    <a:pt x="1995" y="2699"/>
                    <a:pt x="2012" y="2678"/>
                  </a:cubicBezTo>
                  <a:cubicBezTo>
                    <a:pt x="2050" y="2632"/>
                    <a:pt x="2169" y="2500"/>
                    <a:pt x="2258" y="2288"/>
                  </a:cubicBezTo>
                  <a:cubicBezTo>
                    <a:pt x="2301" y="2182"/>
                    <a:pt x="2335" y="2059"/>
                    <a:pt x="2348" y="1927"/>
                  </a:cubicBezTo>
                  <a:cubicBezTo>
                    <a:pt x="2356" y="1859"/>
                    <a:pt x="2356" y="1791"/>
                    <a:pt x="2352" y="1719"/>
                  </a:cubicBezTo>
                  <a:cubicBezTo>
                    <a:pt x="2348" y="1651"/>
                    <a:pt x="2343" y="1575"/>
                    <a:pt x="2314" y="1524"/>
                  </a:cubicBezTo>
                  <a:cubicBezTo>
                    <a:pt x="2301" y="1503"/>
                    <a:pt x="2275" y="1486"/>
                    <a:pt x="2254" y="1481"/>
                  </a:cubicBezTo>
                  <a:cubicBezTo>
                    <a:pt x="2251" y="1481"/>
                    <a:pt x="2249" y="1480"/>
                    <a:pt x="2246" y="1480"/>
                  </a:cubicBezTo>
                  <a:cubicBezTo>
                    <a:pt x="2228" y="1480"/>
                    <a:pt x="2210" y="1493"/>
                    <a:pt x="2199" y="1511"/>
                  </a:cubicBezTo>
                  <a:cubicBezTo>
                    <a:pt x="2182" y="1532"/>
                    <a:pt x="2178" y="1566"/>
                    <a:pt x="2174" y="1600"/>
                  </a:cubicBezTo>
                  <a:cubicBezTo>
                    <a:pt x="2169" y="1630"/>
                    <a:pt x="2169" y="1668"/>
                    <a:pt x="2165" y="1702"/>
                  </a:cubicBezTo>
                  <a:cubicBezTo>
                    <a:pt x="2152" y="1846"/>
                    <a:pt x="2106" y="1978"/>
                    <a:pt x="2055" y="2084"/>
                  </a:cubicBezTo>
                  <a:cubicBezTo>
                    <a:pt x="1953" y="2300"/>
                    <a:pt x="1825" y="2432"/>
                    <a:pt x="1783" y="2479"/>
                  </a:cubicBezTo>
                  <a:cubicBezTo>
                    <a:pt x="1753" y="2504"/>
                    <a:pt x="1732" y="2521"/>
                    <a:pt x="1719" y="2530"/>
                  </a:cubicBezTo>
                  <a:cubicBezTo>
                    <a:pt x="1736" y="2551"/>
                    <a:pt x="1741" y="2559"/>
                    <a:pt x="1736" y="2564"/>
                  </a:cubicBezTo>
                  <a:cubicBezTo>
                    <a:pt x="1734" y="2566"/>
                    <a:pt x="1731" y="2568"/>
                    <a:pt x="1727" y="2568"/>
                  </a:cubicBezTo>
                  <a:cubicBezTo>
                    <a:pt x="1715" y="2568"/>
                    <a:pt x="1692" y="2557"/>
                    <a:pt x="1634" y="2517"/>
                  </a:cubicBezTo>
                  <a:cubicBezTo>
                    <a:pt x="1579" y="2479"/>
                    <a:pt x="1431" y="2364"/>
                    <a:pt x="1244" y="2199"/>
                  </a:cubicBezTo>
                  <a:cubicBezTo>
                    <a:pt x="1151" y="2118"/>
                    <a:pt x="1049" y="2025"/>
                    <a:pt x="947" y="1923"/>
                  </a:cubicBezTo>
                  <a:cubicBezTo>
                    <a:pt x="896" y="1872"/>
                    <a:pt x="841" y="1821"/>
                    <a:pt x="781" y="1808"/>
                  </a:cubicBezTo>
                  <a:cubicBezTo>
                    <a:pt x="773" y="1806"/>
                    <a:pt x="766" y="1805"/>
                    <a:pt x="758" y="1805"/>
                  </a:cubicBezTo>
                  <a:cubicBezTo>
                    <a:pt x="738" y="1805"/>
                    <a:pt x="721" y="1813"/>
                    <a:pt x="705" y="1825"/>
                  </a:cubicBezTo>
                  <a:cubicBezTo>
                    <a:pt x="684" y="1842"/>
                    <a:pt x="671" y="1872"/>
                    <a:pt x="667" y="1906"/>
                  </a:cubicBezTo>
                  <a:cubicBezTo>
                    <a:pt x="654" y="1969"/>
                    <a:pt x="671" y="2042"/>
                    <a:pt x="701" y="2105"/>
                  </a:cubicBezTo>
                  <a:cubicBezTo>
                    <a:pt x="735" y="2169"/>
                    <a:pt x="777" y="2224"/>
                    <a:pt x="828" y="2279"/>
                  </a:cubicBezTo>
                  <a:cubicBezTo>
                    <a:pt x="926" y="2381"/>
                    <a:pt x="1032" y="2470"/>
                    <a:pt x="1125" y="2551"/>
                  </a:cubicBezTo>
                  <a:cubicBezTo>
                    <a:pt x="1312" y="2704"/>
                    <a:pt x="1473" y="2801"/>
                    <a:pt x="1524" y="2840"/>
                  </a:cubicBezTo>
                  <a:cubicBezTo>
                    <a:pt x="1562" y="2861"/>
                    <a:pt x="1584" y="2878"/>
                    <a:pt x="1596" y="2890"/>
                  </a:cubicBezTo>
                  <a:cubicBezTo>
                    <a:pt x="1596" y="2890"/>
                    <a:pt x="1601" y="2886"/>
                    <a:pt x="1601" y="2886"/>
                  </a:cubicBezTo>
                  <a:cubicBezTo>
                    <a:pt x="1609" y="2886"/>
                    <a:pt x="1618" y="2886"/>
                    <a:pt x="1634" y="2920"/>
                  </a:cubicBezTo>
                  <a:cubicBezTo>
                    <a:pt x="1660" y="2963"/>
                    <a:pt x="1732" y="3183"/>
                    <a:pt x="1847" y="3387"/>
                  </a:cubicBezTo>
                  <a:cubicBezTo>
                    <a:pt x="1902" y="3489"/>
                    <a:pt x="1961" y="3587"/>
                    <a:pt x="2016" y="3663"/>
                  </a:cubicBezTo>
                  <a:cubicBezTo>
                    <a:pt x="2072" y="3735"/>
                    <a:pt x="2118" y="3790"/>
                    <a:pt x="2131" y="3811"/>
                  </a:cubicBezTo>
                  <a:cubicBezTo>
                    <a:pt x="2157" y="3841"/>
                    <a:pt x="2152" y="3850"/>
                    <a:pt x="2148" y="3858"/>
                  </a:cubicBezTo>
                  <a:cubicBezTo>
                    <a:pt x="2146" y="3860"/>
                    <a:pt x="2143" y="3861"/>
                    <a:pt x="2139" y="3861"/>
                  </a:cubicBezTo>
                  <a:cubicBezTo>
                    <a:pt x="2134" y="3861"/>
                    <a:pt x="2129" y="3860"/>
                    <a:pt x="2123" y="3858"/>
                  </a:cubicBezTo>
                  <a:cubicBezTo>
                    <a:pt x="2110" y="3858"/>
                    <a:pt x="2080" y="3858"/>
                    <a:pt x="2033" y="3854"/>
                  </a:cubicBezTo>
                  <a:cubicBezTo>
                    <a:pt x="1970" y="3845"/>
                    <a:pt x="1783" y="3811"/>
                    <a:pt x="1575" y="3676"/>
                  </a:cubicBezTo>
                  <a:cubicBezTo>
                    <a:pt x="1524" y="3642"/>
                    <a:pt x="1473" y="3603"/>
                    <a:pt x="1422" y="3557"/>
                  </a:cubicBezTo>
                  <a:cubicBezTo>
                    <a:pt x="1371" y="3514"/>
                    <a:pt x="1329" y="3459"/>
                    <a:pt x="1274" y="3442"/>
                  </a:cubicBezTo>
                  <a:cubicBezTo>
                    <a:pt x="1262" y="3437"/>
                    <a:pt x="1249" y="3435"/>
                    <a:pt x="1237" y="3435"/>
                  </a:cubicBezTo>
                  <a:cubicBezTo>
                    <a:pt x="1198" y="3435"/>
                    <a:pt x="1160" y="3460"/>
                    <a:pt x="1134" y="3502"/>
                  </a:cubicBezTo>
                  <a:cubicBezTo>
                    <a:pt x="1104" y="3553"/>
                    <a:pt x="1100" y="3625"/>
                    <a:pt x="1117" y="3688"/>
                  </a:cubicBezTo>
                  <a:cubicBezTo>
                    <a:pt x="1151" y="3820"/>
                    <a:pt x="1274" y="3909"/>
                    <a:pt x="1397" y="3964"/>
                  </a:cubicBezTo>
                  <a:cubicBezTo>
                    <a:pt x="1520" y="4024"/>
                    <a:pt x="1647" y="4062"/>
                    <a:pt x="1762" y="4087"/>
                  </a:cubicBezTo>
                  <a:cubicBezTo>
                    <a:pt x="1991" y="4143"/>
                    <a:pt x="2169" y="4143"/>
                    <a:pt x="2233" y="4143"/>
                  </a:cubicBezTo>
                  <a:cubicBezTo>
                    <a:pt x="2271" y="4147"/>
                    <a:pt x="2297" y="4147"/>
                    <a:pt x="2314" y="4147"/>
                  </a:cubicBezTo>
                  <a:lnTo>
                    <a:pt x="2318" y="4147"/>
                  </a:lnTo>
                  <a:cubicBezTo>
                    <a:pt x="2319" y="4144"/>
                    <a:pt x="2322" y="4142"/>
                    <a:pt x="2326" y="4142"/>
                  </a:cubicBezTo>
                  <a:cubicBezTo>
                    <a:pt x="2334" y="4142"/>
                    <a:pt x="2346" y="4148"/>
                    <a:pt x="2365" y="4164"/>
                  </a:cubicBezTo>
                  <a:cubicBezTo>
                    <a:pt x="2403" y="4198"/>
                    <a:pt x="2573" y="4380"/>
                    <a:pt x="2780" y="4520"/>
                  </a:cubicBezTo>
                  <a:cubicBezTo>
                    <a:pt x="2984" y="4665"/>
                    <a:pt x="3213" y="4762"/>
                    <a:pt x="3260" y="4783"/>
                  </a:cubicBezTo>
                  <a:cubicBezTo>
                    <a:pt x="3298" y="4805"/>
                    <a:pt x="3303" y="4813"/>
                    <a:pt x="3298" y="4822"/>
                  </a:cubicBezTo>
                  <a:cubicBezTo>
                    <a:pt x="3295" y="4828"/>
                    <a:pt x="3290" y="4832"/>
                    <a:pt x="3272" y="4832"/>
                  </a:cubicBezTo>
                  <a:cubicBezTo>
                    <a:pt x="3266" y="4832"/>
                    <a:pt x="3258" y="4831"/>
                    <a:pt x="3247" y="4830"/>
                  </a:cubicBezTo>
                  <a:cubicBezTo>
                    <a:pt x="3230" y="4826"/>
                    <a:pt x="3201" y="4817"/>
                    <a:pt x="3158" y="4800"/>
                  </a:cubicBezTo>
                  <a:lnTo>
                    <a:pt x="3158" y="4800"/>
                  </a:lnTo>
                  <a:cubicBezTo>
                    <a:pt x="3158" y="4813"/>
                    <a:pt x="3162" y="4826"/>
                    <a:pt x="3162" y="4843"/>
                  </a:cubicBezTo>
                  <a:cubicBezTo>
                    <a:pt x="3162" y="4936"/>
                    <a:pt x="3133" y="5365"/>
                    <a:pt x="3120" y="5794"/>
                  </a:cubicBezTo>
                  <a:cubicBezTo>
                    <a:pt x="3103" y="6227"/>
                    <a:pt x="3107" y="6655"/>
                    <a:pt x="3103" y="6749"/>
                  </a:cubicBezTo>
                  <a:cubicBezTo>
                    <a:pt x="3099" y="6778"/>
                    <a:pt x="3095" y="6795"/>
                    <a:pt x="3095" y="6808"/>
                  </a:cubicBezTo>
                  <a:cubicBezTo>
                    <a:pt x="3095" y="6808"/>
                    <a:pt x="3099" y="6808"/>
                    <a:pt x="3103" y="6812"/>
                  </a:cubicBezTo>
                  <a:cubicBezTo>
                    <a:pt x="3167" y="6846"/>
                    <a:pt x="3175" y="6855"/>
                    <a:pt x="3171" y="6863"/>
                  </a:cubicBezTo>
                  <a:cubicBezTo>
                    <a:pt x="3169" y="6867"/>
                    <a:pt x="3165" y="6870"/>
                    <a:pt x="3155" y="6870"/>
                  </a:cubicBezTo>
                  <a:cubicBezTo>
                    <a:pt x="3143" y="6870"/>
                    <a:pt x="3123" y="6866"/>
                    <a:pt x="3086" y="6855"/>
                  </a:cubicBezTo>
                  <a:cubicBezTo>
                    <a:pt x="3073" y="6850"/>
                    <a:pt x="3056" y="6846"/>
                    <a:pt x="3035" y="6838"/>
                  </a:cubicBezTo>
                  <a:cubicBezTo>
                    <a:pt x="3014" y="6825"/>
                    <a:pt x="2988" y="6817"/>
                    <a:pt x="2959" y="6804"/>
                  </a:cubicBezTo>
                  <a:cubicBezTo>
                    <a:pt x="2933" y="6787"/>
                    <a:pt x="2899" y="6774"/>
                    <a:pt x="2865" y="6753"/>
                  </a:cubicBezTo>
                  <a:cubicBezTo>
                    <a:pt x="2831" y="6732"/>
                    <a:pt x="2793" y="6710"/>
                    <a:pt x="2755" y="6685"/>
                  </a:cubicBezTo>
                  <a:cubicBezTo>
                    <a:pt x="2606" y="6583"/>
                    <a:pt x="2437" y="6426"/>
                    <a:pt x="2301" y="6244"/>
                  </a:cubicBezTo>
                  <a:cubicBezTo>
                    <a:pt x="2165" y="6061"/>
                    <a:pt x="2063" y="5853"/>
                    <a:pt x="2012" y="5675"/>
                  </a:cubicBezTo>
                  <a:cubicBezTo>
                    <a:pt x="1995" y="5632"/>
                    <a:pt x="1987" y="5590"/>
                    <a:pt x="1978" y="5552"/>
                  </a:cubicBezTo>
                  <a:cubicBezTo>
                    <a:pt x="1970" y="5513"/>
                    <a:pt x="1961" y="5480"/>
                    <a:pt x="1957" y="5450"/>
                  </a:cubicBezTo>
                  <a:lnTo>
                    <a:pt x="1957" y="5437"/>
                  </a:lnTo>
                  <a:cubicBezTo>
                    <a:pt x="1949" y="5429"/>
                    <a:pt x="1944" y="5416"/>
                    <a:pt x="1936" y="5386"/>
                  </a:cubicBezTo>
                  <a:cubicBezTo>
                    <a:pt x="1932" y="5373"/>
                    <a:pt x="1927" y="5344"/>
                    <a:pt x="1919" y="5305"/>
                  </a:cubicBezTo>
                  <a:cubicBezTo>
                    <a:pt x="1906" y="5267"/>
                    <a:pt x="1889" y="5221"/>
                    <a:pt x="1851" y="5191"/>
                  </a:cubicBezTo>
                  <a:cubicBezTo>
                    <a:pt x="1827" y="5170"/>
                    <a:pt x="1792" y="5155"/>
                    <a:pt x="1760" y="5155"/>
                  </a:cubicBezTo>
                  <a:cubicBezTo>
                    <a:pt x="1740" y="5155"/>
                    <a:pt x="1721" y="5161"/>
                    <a:pt x="1707" y="5174"/>
                  </a:cubicBezTo>
                  <a:cubicBezTo>
                    <a:pt x="1664" y="5204"/>
                    <a:pt x="1660" y="5280"/>
                    <a:pt x="1668" y="5352"/>
                  </a:cubicBezTo>
                  <a:cubicBezTo>
                    <a:pt x="1677" y="5501"/>
                    <a:pt x="1707" y="5649"/>
                    <a:pt x="1736" y="5764"/>
                  </a:cubicBezTo>
                  <a:cubicBezTo>
                    <a:pt x="1766" y="5883"/>
                    <a:pt x="1796" y="5968"/>
                    <a:pt x="1804" y="6002"/>
                  </a:cubicBezTo>
                  <a:cubicBezTo>
                    <a:pt x="1842" y="6027"/>
                    <a:pt x="1847" y="6040"/>
                    <a:pt x="1847" y="6044"/>
                  </a:cubicBezTo>
                  <a:cubicBezTo>
                    <a:pt x="1845" y="6046"/>
                    <a:pt x="1842" y="6047"/>
                    <a:pt x="1839" y="6047"/>
                  </a:cubicBezTo>
                  <a:cubicBezTo>
                    <a:pt x="1833" y="6047"/>
                    <a:pt x="1825" y="6045"/>
                    <a:pt x="1813" y="6040"/>
                  </a:cubicBezTo>
                  <a:cubicBezTo>
                    <a:pt x="1813" y="6053"/>
                    <a:pt x="1813" y="6057"/>
                    <a:pt x="1804" y="6061"/>
                  </a:cubicBezTo>
                  <a:cubicBezTo>
                    <a:pt x="1796" y="6061"/>
                    <a:pt x="1787" y="6061"/>
                    <a:pt x="1762" y="6019"/>
                  </a:cubicBezTo>
                  <a:cubicBezTo>
                    <a:pt x="1745" y="6010"/>
                    <a:pt x="1728" y="6002"/>
                    <a:pt x="1702" y="5993"/>
                  </a:cubicBezTo>
                  <a:cubicBezTo>
                    <a:pt x="1664" y="5972"/>
                    <a:pt x="1592" y="5938"/>
                    <a:pt x="1490" y="5891"/>
                  </a:cubicBezTo>
                  <a:cubicBezTo>
                    <a:pt x="1393" y="5845"/>
                    <a:pt x="1261" y="5789"/>
                    <a:pt x="1121" y="5704"/>
                  </a:cubicBezTo>
                  <a:cubicBezTo>
                    <a:pt x="1104" y="5696"/>
                    <a:pt x="1087" y="5687"/>
                    <a:pt x="1074" y="5683"/>
                  </a:cubicBezTo>
                  <a:cubicBezTo>
                    <a:pt x="1066" y="5679"/>
                    <a:pt x="1059" y="5677"/>
                    <a:pt x="1054" y="5677"/>
                  </a:cubicBezTo>
                  <a:cubicBezTo>
                    <a:pt x="1048" y="5677"/>
                    <a:pt x="1042" y="5679"/>
                    <a:pt x="1036" y="5683"/>
                  </a:cubicBezTo>
                  <a:cubicBezTo>
                    <a:pt x="1011" y="5692"/>
                    <a:pt x="985" y="5721"/>
                    <a:pt x="977" y="5755"/>
                  </a:cubicBezTo>
                  <a:cubicBezTo>
                    <a:pt x="972" y="5768"/>
                    <a:pt x="972" y="5781"/>
                    <a:pt x="981" y="5798"/>
                  </a:cubicBezTo>
                  <a:cubicBezTo>
                    <a:pt x="989" y="5815"/>
                    <a:pt x="1002" y="5836"/>
                    <a:pt x="1011" y="5853"/>
                  </a:cubicBezTo>
                  <a:cubicBezTo>
                    <a:pt x="1036" y="5887"/>
                    <a:pt x="1061" y="5921"/>
                    <a:pt x="1095" y="5951"/>
                  </a:cubicBezTo>
                  <a:cubicBezTo>
                    <a:pt x="1163" y="6006"/>
                    <a:pt x="1252" y="6040"/>
                    <a:pt x="1342" y="6078"/>
                  </a:cubicBezTo>
                  <a:cubicBezTo>
                    <a:pt x="1435" y="6120"/>
                    <a:pt x="1520" y="6159"/>
                    <a:pt x="1613" y="6197"/>
                  </a:cubicBezTo>
                  <a:cubicBezTo>
                    <a:pt x="1800" y="6273"/>
                    <a:pt x="1991" y="6354"/>
                    <a:pt x="2140" y="6477"/>
                  </a:cubicBezTo>
                  <a:cubicBezTo>
                    <a:pt x="2292" y="6592"/>
                    <a:pt x="2420" y="6723"/>
                    <a:pt x="2534" y="6833"/>
                  </a:cubicBezTo>
                  <a:cubicBezTo>
                    <a:pt x="2649" y="6944"/>
                    <a:pt x="2755" y="7033"/>
                    <a:pt x="2848" y="7092"/>
                  </a:cubicBezTo>
                  <a:cubicBezTo>
                    <a:pt x="2938" y="7152"/>
                    <a:pt x="3014" y="7186"/>
                    <a:pt x="3052" y="7198"/>
                  </a:cubicBezTo>
                  <a:cubicBezTo>
                    <a:pt x="3112" y="7224"/>
                    <a:pt x="3146" y="7228"/>
                    <a:pt x="3162" y="7237"/>
                  </a:cubicBezTo>
                  <a:cubicBezTo>
                    <a:pt x="3179" y="7245"/>
                    <a:pt x="3184" y="7249"/>
                    <a:pt x="3184" y="7254"/>
                  </a:cubicBezTo>
                  <a:cubicBezTo>
                    <a:pt x="3184" y="7258"/>
                    <a:pt x="3179" y="7262"/>
                    <a:pt x="3158" y="7262"/>
                  </a:cubicBezTo>
                  <a:lnTo>
                    <a:pt x="3120" y="7262"/>
                  </a:lnTo>
                  <a:cubicBezTo>
                    <a:pt x="3120" y="7266"/>
                    <a:pt x="3124" y="7271"/>
                    <a:pt x="3124" y="7279"/>
                  </a:cubicBezTo>
                  <a:cubicBezTo>
                    <a:pt x="3137" y="7334"/>
                    <a:pt x="3154" y="7589"/>
                    <a:pt x="3175" y="7844"/>
                  </a:cubicBezTo>
                  <a:cubicBezTo>
                    <a:pt x="3192" y="8098"/>
                    <a:pt x="3218" y="8353"/>
                    <a:pt x="3213" y="8408"/>
                  </a:cubicBezTo>
                  <a:cubicBezTo>
                    <a:pt x="3213" y="8417"/>
                    <a:pt x="3213" y="8421"/>
                    <a:pt x="3213" y="8425"/>
                  </a:cubicBezTo>
                  <a:cubicBezTo>
                    <a:pt x="3239" y="8421"/>
                    <a:pt x="3256" y="8421"/>
                    <a:pt x="3269" y="8421"/>
                  </a:cubicBezTo>
                  <a:cubicBezTo>
                    <a:pt x="3293" y="8418"/>
                    <a:pt x="3310" y="8416"/>
                    <a:pt x="3321" y="8416"/>
                  </a:cubicBezTo>
                  <a:cubicBezTo>
                    <a:pt x="3340" y="8416"/>
                    <a:pt x="3345" y="8420"/>
                    <a:pt x="3345" y="8425"/>
                  </a:cubicBezTo>
                  <a:cubicBezTo>
                    <a:pt x="3345" y="8434"/>
                    <a:pt x="3336" y="8446"/>
                    <a:pt x="3277" y="8463"/>
                  </a:cubicBezTo>
                  <a:cubicBezTo>
                    <a:pt x="3239" y="8476"/>
                    <a:pt x="3120" y="8502"/>
                    <a:pt x="2963" y="8510"/>
                  </a:cubicBezTo>
                  <a:cubicBezTo>
                    <a:pt x="2927" y="8512"/>
                    <a:pt x="2889" y="8513"/>
                    <a:pt x="2849" y="8513"/>
                  </a:cubicBezTo>
                  <a:cubicBezTo>
                    <a:pt x="2714" y="8513"/>
                    <a:pt x="2563" y="8500"/>
                    <a:pt x="2411" y="8468"/>
                  </a:cubicBezTo>
                  <a:cubicBezTo>
                    <a:pt x="2220" y="8429"/>
                    <a:pt x="2033" y="8361"/>
                    <a:pt x="1889" y="8289"/>
                  </a:cubicBezTo>
                  <a:cubicBezTo>
                    <a:pt x="1749" y="8217"/>
                    <a:pt x="1647" y="8153"/>
                    <a:pt x="1618" y="8124"/>
                  </a:cubicBezTo>
                  <a:cubicBezTo>
                    <a:pt x="1567" y="8081"/>
                    <a:pt x="1567" y="8073"/>
                    <a:pt x="1571" y="8069"/>
                  </a:cubicBezTo>
                  <a:cubicBezTo>
                    <a:pt x="1575" y="8064"/>
                    <a:pt x="1579" y="8064"/>
                    <a:pt x="1584" y="8064"/>
                  </a:cubicBezTo>
                  <a:cubicBezTo>
                    <a:pt x="1575" y="8060"/>
                    <a:pt x="1567" y="8043"/>
                    <a:pt x="1558" y="8001"/>
                  </a:cubicBezTo>
                  <a:cubicBezTo>
                    <a:pt x="1550" y="7958"/>
                    <a:pt x="1537" y="7844"/>
                    <a:pt x="1520" y="7691"/>
                  </a:cubicBezTo>
                  <a:cubicBezTo>
                    <a:pt x="1511" y="7614"/>
                    <a:pt x="1503" y="7530"/>
                    <a:pt x="1494" y="7440"/>
                  </a:cubicBezTo>
                  <a:cubicBezTo>
                    <a:pt x="1486" y="7356"/>
                    <a:pt x="1469" y="7254"/>
                    <a:pt x="1405" y="7220"/>
                  </a:cubicBezTo>
                  <a:cubicBezTo>
                    <a:pt x="1389" y="7210"/>
                    <a:pt x="1370" y="7205"/>
                    <a:pt x="1351" y="7205"/>
                  </a:cubicBezTo>
                  <a:cubicBezTo>
                    <a:pt x="1297" y="7205"/>
                    <a:pt x="1238" y="7242"/>
                    <a:pt x="1210" y="7292"/>
                  </a:cubicBezTo>
                  <a:cubicBezTo>
                    <a:pt x="1172" y="7356"/>
                    <a:pt x="1172" y="7445"/>
                    <a:pt x="1180" y="7513"/>
                  </a:cubicBezTo>
                  <a:cubicBezTo>
                    <a:pt x="1193" y="7589"/>
                    <a:pt x="1210" y="7653"/>
                    <a:pt x="1219" y="7708"/>
                  </a:cubicBezTo>
                  <a:cubicBezTo>
                    <a:pt x="1227" y="7759"/>
                    <a:pt x="1231" y="7801"/>
                    <a:pt x="1227" y="7822"/>
                  </a:cubicBezTo>
                  <a:cubicBezTo>
                    <a:pt x="1223" y="7881"/>
                    <a:pt x="1213" y="7895"/>
                    <a:pt x="1205" y="7895"/>
                  </a:cubicBezTo>
                  <a:cubicBezTo>
                    <a:pt x="1204" y="7895"/>
                    <a:pt x="1203" y="7895"/>
                    <a:pt x="1202" y="7895"/>
                  </a:cubicBezTo>
                  <a:cubicBezTo>
                    <a:pt x="1197" y="7895"/>
                    <a:pt x="1197" y="7890"/>
                    <a:pt x="1193" y="7886"/>
                  </a:cubicBezTo>
                  <a:cubicBezTo>
                    <a:pt x="1185" y="7882"/>
                    <a:pt x="1172" y="7878"/>
                    <a:pt x="1155" y="7869"/>
                  </a:cubicBezTo>
                  <a:cubicBezTo>
                    <a:pt x="1125" y="7852"/>
                    <a:pt x="1045" y="7788"/>
                    <a:pt x="955" y="7695"/>
                  </a:cubicBezTo>
                  <a:cubicBezTo>
                    <a:pt x="866" y="7602"/>
                    <a:pt x="773" y="7470"/>
                    <a:pt x="701" y="7322"/>
                  </a:cubicBezTo>
                  <a:cubicBezTo>
                    <a:pt x="633" y="7177"/>
                    <a:pt x="590" y="7020"/>
                    <a:pt x="573" y="6893"/>
                  </a:cubicBezTo>
                  <a:cubicBezTo>
                    <a:pt x="552" y="6761"/>
                    <a:pt x="556" y="6664"/>
                    <a:pt x="561" y="6630"/>
                  </a:cubicBezTo>
                  <a:cubicBezTo>
                    <a:pt x="565" y="6600"/>
                    <a:pt x="569" y="6587"/>
                    <a:pt x="573" y="6579"/>
                  </a:cubicBezTo>
                  <a:cubicBezTo>
                    <a:pt x="578" y="6570"/>
                    <a:pt x="582" y="6562"/>
                    <a:pt x="595" y="6545"/>
                  </a:cubicBezTo>
                  <a:cubicBezTo>
                    <a:pt x="603" y="6532"/>
                    <a:pt x="624" y="6511"/>
                    <a:pt x="654" y="6485"/>
                  </a:cubicBezTo>
                  <a:cubicBezTo>
                    <a:pt x="688" y="6460"/>
                    <a:pt x="726" y="6435"/>
                    <a:pt x="760" y="6396"/>
                  </a:cubicBezTo>
                  <a:cubicBezTo>
                    <a:pt x="794" y="6358"/>
                    <a:pt x="824" y="6311"/>
                    <a:pt x="815" y="6256"/>
                  </a:cubicBezTo>
                  <a:cubicBezTo>
                    <a:pt x="812" y="6211"/>
                    <a:pt x="777" y="6179"/>
                    <a:pt x="727" y="6179"/>
                  </a:cubicBezTo>
                  <a:cubicBezTo>
                    <a:pt x="721" y="6179"/>
                    <a:pt x="715" y="6179"/>
                    <a:pt x="709" y="6180"/>
                  </a:cubicBezTo>
                  <a:cubicBezTo>
                    <a:pt x="654" y="6184"/>
                    <a:pt x="612" y="6231"/>
                    <a:pt x="573" y="6282"/>
                  </a:cubicBezTo>
                  <a:cubicBezTo>
                    <a:pt x="531" y="6333"/>
                    <a:pt x="497" y="6384"/>
                    <a:pt x="467" y="6430"/>
                  </a:cubicBezTo>
                  <a:cubicBezTo>
                    <a:pt x="408" y="6524"/>
                    <a:pt x="365" y="6596"/>
                    <a:pt x="348" y="6617"/>
                  </a:cubicBezTo>
                  <a:cubicBezTo>
                    <a:pt x="327" y="6647"/>
                    <a:pt x="319" y="6655"/>
                    <a:pt x="310" y="6655"/>
                  </a:cubicBezTo>
                  <a:cubicBezTo>
                    <a:pt x="310" y="6672"/>
                    <a:pt x="306" y="6676"/>
                    <a:pt x="302" y="6676"/>
                  </a:cubicBezTo>
                  <a:cubicBezTo>
                    <a:pt x="293" y="6676"/>
                    <a:pt x="281" y="6664"/>
                    <a:pt x="259" y="6570"/>
                  </a:cubicBezTo>
                  <a:cubicBezTo>
                    <a:pt x="251" y="6541"/>
                    <a:pt x="238" y="6481"/>
                    <a:pt x="217" y="6401"/>
                  </a:cubicBezTo>
                  <a:cubicBezTo>
                    <a:pt x="208" y="6358"/>
                    <a:pt x="200" y="6311"/>
                    <a:pt x="191" y="6260"/>
                  </a:cubicBezTo>
                  <a:cubicBezTo>
                    <a:pt x="183" y="6235"/>
                    <a:pt x="179" y="6210"/>
                    <a:pt x="174" y="6184"/>
                  </a:cubicBezTo>
                  <a:cubicBezTo>
                    <a:pt x="166" y="6154"/>
                    <a:pt x="162" y="6129"/>
                    <a:pt x="153" y="6108"/>
                  </a:cubicBezTo>
                  <a:cubicBezTo>
                    <a:pt x="145" y="6082"/>
                    <a:pt x="132" y="6069"/>
                    <a:pt x="115" y="6065"/>
                  </a:cubicBezTo>
                  <a:cubicBezTo>
                    <a:pt x="111" y="6064"/>
                    <a:pt x="107" y="6064"/>
                    <a:pt x="102" y="6064"/>
                  </a:cubicBezTo>
                  <a:cubicBezTo>
                    <a:pt x="86" y="6064"/>
                    <a:pt x="68" y="6069"/>
                    <a:pt x="51" y="6082"/>
                  </a:cubicBezTo>
                  <a:cubicBezTo>
                    <a:pt x="9" y="6108"/>
                    <a:pt x="0" y="6171"/>
                    <a:pt x="5" y="6235"/>
                  </a:cubicBezTo>
                  <a:cubicBezTo>
                    <a:pt x="22" y="6371"/>
                    <a:pt x="51" y="6515"/>
                    <a:pt x="94" y="6655"/>
                  </a:cubicBezTo>
                  <a:cubicBezTo>
                    <a:pt x="174" y="6940"/>
                    <a:pt x="298" y="7207"/>
                    <a:pt x="421" y="7411"/>
                  </a:cubicBezTo>
                  <a:cubicBezTo>
                    <a:pt x="544" y="7614"/>
                    <a:pt x="663" y="7750"/>
                    <a:pt x="701" y="7801"/>
                  </a:cubicBezTo>
                  <a:cubicBezTo>
                    <a:pt x="760" y="7878"/>
                    <a:pt x="760" y="7890"/>
                    <a:pt x="756" y="7895"/>
                  </a:cubicBezTo>
                  <a:cubicBezTo>
                    <a:pt x="754" y="7897"/>
                    <a:pt x="752" y="7898"/>
                    <a:pt x="749" y="7898"/>
                  </a:cubicBezTo>
                  <a:cubicBezTo>
                    <a:pt x="746" y="7898"/>
                    <a:pt x="743" y="7897"/>
                    <a:pt x="739" y="7895"/>
                  </a:cubicBezTo>
                  <a:lnTo>
                    <a:pt x="735" y="7895"/>
                  </a:lnTo>
                  <a:cubicBezTo>
                    <a:pt x="735" y="7899"/>
                    <a:pt x="735" y="7899"/>
                    <a:pt x="735" y="7899"/>
                  </a:cubicBezTo>
                  <a:cubicBezTo>
                    <a:pt x="735" y="7909"/>
                    <a:pt x="726" y="7917"/>
                    <a:pt x="685" y="7917"/>
                  </a:cubicBezTo>
                  <a:cubicBezTo>
                    <a:pt x="676" y="7917"/>
                    <a:pt x="666" y="7917"/>
                    <a:pt x="654" y="7916"/>
                  </a:cubicBezTo>
                  <a:cubicBezTo>
                    <a:pt x="629" y="7916"/>
                    <a:pt x="586" y="7907"/>
                    <a:pt x="527" y="7895"/>
                  </a:cubicBezTo>
                  <a:cubicBezTo>
                    <a:pt x="477" y="7883"/>
                    <a:pt x="415" y="7868"/>
                    <a:pt x="347" y="7868"/>
                  </a:cubicBezTo>
                  <a:cubicBezTo>
                    <a:pt x="339" y="7868"/>
                    <a:pt x="331" y="7869"/>
                    <a:pt x="323" y="7869"/>
                  </a:cubicBezTo>
                  <a:cubicBezTo>
                    <a:pt x="285" y="7873"/>
                    <a:pt x="242" y="7882"/>
                    <a:pt x="213" y="7903"/>
                  </a:cubicBezTo>
                  <a:cubicBezTo>
                    <a:pt x="179" y="7929"/>
                    <a:pt x="149" y="7962"/>
                    <a:pt x="140" y="8001"/>
                  </a:cubicBezTo>
                  <a:cubicBezTo>
                    <a:pt x="128" y="8039"/>
                    <a:pt x="136" y="8077"/>
                    <a:pt x="166" y="8111"/>
                  </a:cubicBezTo>
                  <a:cubicBezTo>
                    <a:pt x="196" y="8141"/>
                    <a:pt x="238" y="8162"/>
                    <a:pt x="285" y="8175"/>
                  </a:cubicBezTo>
                  <a:cubicBezTo>
                    <a:pt x="378" y="8200"/>
                    <a:pt x="489" y="8213"/>
                    <a:pt x="586" y="8221"/>
                  </a:cubicBezTo>
                  <a:cubicBezTo>
                    <a:pt x="688" y="8234"/>
                    <a:pt x="781" y="8243"/>
                    <a:pt x="866" y="8247"/>
                  </a:cubicBezTo>
                  <a:cubicBezTo>
                    <a:pt x="1032" y="8255"/>
                    <a:pt x="1163" y="8255"/>
                    <a:pt x="1206" y="8255"/>
                  </a:cubicBezTo>
                  <a:cubicBezTo>
                    <a:pt x="1265" y="8260"/>
                    <a:pt x="1278" y="8264"/>
                    <a:pt x="1282" y="8268"/>
                  </a:cubicBezTo>
                  <a:cubicBezTo>
                    <a:pt x="1295" y="8277"/>
                    <a:pt x="1312" y="8289"/>
                    <a:pt x="1342" y="8315"/>
                  </a:cubicBezTo>
                  <a:cubicBezTo>
                    <a:pt x="1350" y="8323"/>
                    <a:pt x="1363" y="8336"/>
                    <a:pt x="1380" y="8349"/>
                  </a:cubicBezTo>
                  <a:cubicBezTo>
                    <a:pt x="1397" y="8366"/>
                    <a:pt x="1418" y="8383"/>
                    <a:pt x="1443" y="8404"/>
                  </a:cubicBezTo>
                  <a:cubicBezTo>
                    <a:pt x="1465" y="8425"/>
                    <a:pt x="1494" y="8451"/>
                    <a:pt x="1528" y="8476"/>
                  </a:cubicBezTo>
                  <a:cubicBezTo>
                    <a:pt x="1558" y="8502"/>
                    <a:pt x="1592" y="8527"/>
                    <a:pt x="1630" y="8552"/>
                  </a:cubicBezTo>
                  <a:cubicBezTo>
                    <a:pt x="1783" y="8663"/>
                    <a:pt x="1987" y="8777"/>
                    <a:pt x="2207" y="8858"/>
                  </a:cubicBezTo>
                  <a:cubicBezTo>
                    <a:pt x="2424" y="8939"/>
                    <a:pt x="2653" y="8981"/>
                    <a:pt x="2840" y="8998"/>
                  </a:cubicBezTo>
                  <a:cubicBezTo>
                    <a:pt x="2887" y="9002"/>
                    <a:pt x="2933" y="9002"/>
                    <a:pt x="2971" y="9002"/>
                  </a:cubicBezTo>
                  <a:cubicBezTo>
                    <a:pt x="2993" y="9004"/>
                    <a:pt x="3012" y="9006"/>
                    <a:pt x="3030" y="9006"/>
                  </a:cubicBezTo>
                  <a:cubicBezTo>
                    <a:pt x="3048" y="9006"/>
                    <a:pt x="3065" y="9004"/>
                    <a:pt x="3082" y="9002"/>
                  </a:cubicBezTo>
                  <a:lnTo>
                    <a:pt x="3167" y="9002"/>
                  </a:lnTo>
                  <a:cubicBezTo>
                    <a:pt x="3188" y="9002"/>
                    <a:pt x="3209" y="8998"/>
                    <a:pt x="3218" y="8998"/>
                  </a:cubicBezTo>
                  <a:cubicBezTo>
                    <a:pt x="3298" y="8998"/>
                    <a:pt x="3307" y="9002"/>
                    <a:pt x="3307" y="9011"/>
                  </a:cubicBezTo>
                  <a:cubicBezTo>
                    <a:pt x="3307" y="9015"/>
                    <a:pt x="3307" y="9024"/>
                    <a:pt x="3290" y="9028"/>
                  </a:cubicBezTo>
                  <a:cubicBezTo>
                    <a:pt x="3294" y="9041"/>
                    <a:pt x="3303" y="9066"/>
                    <a:pt x="3311" y="9104"/>
                  </a:cubicBezTo>
                  <a:cubicBezTo>
                    <a:pt x="3341" y="9215"/>
                    <a:pt x="3417" y="9724"/>
                    <a:pt x="3549" y="10221"/>
                  </a:cubicBezTo>
                  <a:cubicBezTo>
                    <a:pt x="3617" y="10467"/>
                    <a:pt x="3702" y="10713"/>
                    <a:pt x="3778" y="10904"/>
                  </a:cubicBezTo>
                  <a:cubicBezTo>
                    <a:pt x="3803" y="10963"/>
                    <a:pt x="3829" y="11014"/>
                    <a:pt x="3850" y="11065"/>
                  </a:cubicBezTo>
                  <a:cubicBezTo>
                    <a:pt x="3859" y="11074"/>
                    <a:pt x="3867" y="11086"/>
                    <a:pt x="3876" y="11103"/>
                  </a:cubicBezTo>
                  <a:cubicBezTo>
                    <a:pt x="3897" y="11137"/>
                    <a:pt x="3918" y="11180"/>
                    <a:pt x="3948" y="11226"/>
                  </a:cubicBezTo>
                  <a:cubicBezTo>
                    <a:pt x="3973" y="11269"/>
                    <a:pt x="4011" y="11311"/>
                    <a:pt x="4062" y="11333"/>
                  </a:cubicBezTo>
                  <a:cubicBezTo>
                    <a:pt x="4085" y="11340"/>
                    <a:pt x="4110" y="11343"/>
                    <a:pt x="4137" y="11343"/>
                  </a:cubicBezTo>
                  <a:cubicBezTo>
                    <a:pt x="4172" y="11343"/>
                    <a:pt x="4209" y="11338"/>
                    <a:pt x="4245" y="11328"/>
                  </a:cubicBezTo>
                  <a:cubicBezTo>
                    <a:pt x="4304" y="11311"/>
                    <a:pt x="4376" y="11290"/>
                    <a:pt x="4423" y="11260"/>
                  </a:cubicBezTo>
                  <a:cubicBezTo>
                    <a:pt x="4449" y="11248"/>
                    <a:pt x="4461" y="11231"/>
                    <a:pt x="4470" y="11209"/>
                  </a:cubicBezTo>
                  <a:cubicBezTo>
                    <a:pt x="4474" y="11188"/>
                    <a:pt x="4470" y="11163"/>
                    <a:pt x="4466" y="11137"/>
                  </a:cubicBezTo>
                  <a:cubicBezTo>
                    <a:pt x="4444" y="11061"/>
                    <a:pt x="4427" y="10997"/>
                    <a:pt x="4415" y="10955"/>
                  </a:cubicBezTo>
                  <a:cubicBezTo>
                    <a:pt x="4334" y="10713"/>
                    <a:pt x="4185" y="10233"/>
                    <a:pt x="4071" y="9741"/>
                  </a:cubicBezTo>
                  <a:cubicBezTo>
                    <a:pt x="3922" y="9125"/>
                    <a:pt x="3825" y="8493"/>
                    <a:pt x="3812" y="8357"/>
                  </a:cubicBezTo>
                  <a:cubicBezTo>
                    <a:pt x="3808" y="8311"/>
                    <a:pt x="3808" y="8281"/>
                    <a:pt x="3808" y="8264"/>
                  </a:cubicBezTo>
                  <a:cubicBezTo>
                    <a:pt x="3778" y="8268"/>
                    <a:pt x="3757" y="8268"/>
                    <a:pt x="3744" y="8268"/>
                  </a:cubicBezTo>
                  <a:cubicBezTo>
                    <a:pt x="3697" y="8268"/>
                    <a:pt x="3693" y="8264"/>
                    <a:pt x="3689" y="8255"/>
                  </a:cubicBezTo>
                  <a:cubicBezTo>
                    <a:pt x="3689" y="8247"/>
                    <a:pt x="3693" y="8234"/>
                    <a:pt x="3735" y="8221"/>
                  </a:cubicBezTo>
                  <a:cubicBezTo>
                    <a:pt x="3795" y="8200"/>
                    <a:pt x="4079" y="8175"/>
                    <a:pt x="4338" y="8081"/>
                  </a:cubicBezTo>
                  <a:cubicBezTo>
                    <a:pt x="4521" y="8013"/>
                    <a:pt x="4682" y="7907"/>
                    <a:pt x="4780" y="7835"/>
                  </a:cubicBezTo>
                  <a:cubicBezTo>
                    <a:pt x="4792" y="7827"/>
                    <a:pt x="4809" y="7814"/>
                    <a:pt x="4818" y="7805"/>
                  </a:cubicBezTo>
                  <a:cubicBezTo>
                    <a:pt x="4843" y="7788"/>
                    <a:pt x="4860" y="7780"/>
                    <a:pt x="4869" y="7771"/>
                  </a:cubicBezTo>
                  <a:cubicBezTo>
                    <a:pt x="4893" y="7755"/>
                    <a:pt x="4905" y="7749"/>
                    <a:pt x="4913" y="7749"/>
                  </a:cubicBezTo>
                  <a:cubicBezTo>
                    <a:pt x="4918" y="7749"/>
                    <a:pt x="4921" y="7751"/>
                    <a:pt x="4924" y="7755"/>
                  </a:cubicBezTo>
                  <a:cubicBezTo>
                    <a:pt x="4928" y="7759"/>
                    <a:pt x="4928" y="7771"/>
                    <a:pt x="4898" y="7805"/>
                  </a:cubicBezTo>
                  <a:cubicBezTo>
                    <a:pt x="4979" y="7805"/>
                    <a:pt x="5153" y="7814"/>
                    <a:pt x="5378" y="7827"/>
                  </a:cubicBezTo>
                  <a:cubicBezTo>
                    <a:pt x="5501" y="7831"/>
                    <a:pt x="5637" y="7839"/>
                    <a:pt x="5786" y="7848"/>
                  </a:cubicBezTo>
                  <a:cubicBezTo>
                    <a:pt x="5858" y="7852"/>
                    <a:pt x="5934" y="7856"/>
                    <a:pt x="6010" y="7861"/>
                  </a:cubicBezTo>
                  <a:cubicBezTo>
                    <a:pt x="6043" y="7862"/>
                    <a:pt x="6076" y="7865"/>
                    <a:pt x="6108" y="7865"/>
                  </a:cubicBezTo>
                  <a:cubicBezTo>
                    <a:pt x="6149" y="7865"/>
                    <a:pt x="6187" y="7861"/>
                    <a:pt x="6218" y="7844"/>
                  </a:cubicBezTo>
                  <a:cubicBezTo>
                    <a:pt x="6244" y="7831"/>
                    <a:pt x="6265" y="7805"/>
                    <a:pt x="6274" y="7780"/>
                  </a:cubicBezTo>
                  <a:cubicBezTo>
                    <a:pt x="6282" y="7755"/>
                    <a:pt x="6274" y="7729"/>
                    <a:pt x="6252" y="7704"/>
                  </a:cubicBezTo>
                  <a:cubicBezTo>
                    <a:pt x="6218" y="7657"/>
                    <a:pt x="6146" y="7640"/>
                    <a:pt x="6074" y="7623"/>
                  </a:cubicBezTo>
                  <a:cubicBezTo>
                    <a:pt x="5934" y="7593"/>
                    <a:pt x="5798" y="7559"/>
                    <a:pt x="5675" y="7534"/>
                  </a:cubicBezTo>
                  <a:cubicBezTo>
                    <a:pt x="5437" y="7474"/>
                    <a:pt x="5255" y="7432"/>
                    <a:pt x="5191" y="7411"/>
                  </a:cubicBezTo>
                  <a:lnTo>
                    <a:pt x="5191" y="7415"/>
                  </a:lnTo>
                  <a:cubicBezTo>
                    <a:pt x="5150" y="7456"/>
                    <a:pt x="5137" y="7473"/>
                    <a:pt x="5128" y="7473"/>
                  </a:cubicBezTo>
                  <a:cubicBezTo>
                    <a:pt x="5127" y="7473"/>
                    <a:pt x="5125" y="7472"/>
                    <a:pt x="5123" y="7470"/>
                  </a:cubicBezTo>
                  <a:cubicBezTo>
                    <a:pt x="5115" y="7466"/>
                    <a:pt x="5119" y="7445"/>
                    <a:pt x="5187" y="7347"/>
                  </a:cubicBezTo>
                  <a:cubicBezTo>
                    <a:pt x="5208" y="7313"/>
                    <a:pt x="5255" y="7249"/>
                    <a:pt x="5323" y="7173"/>
                  </a:cubicBezTo>
                  <a:cubicBezTo>
                    <a:pt x="5382" y="7092"/>
                    <a:pt x="5454" y="6986"/>
                    <a:pt x="5531" y="6859"/>
                  </a:cubicBezTo>
                  <a:cubicBezTo>
                    <a:pt x="5548" y="6825"/>
                    <a:pt x="5569" y="6795"/>
                    <a:pt x="5586" y="6761"/>
                  </a:cubicBezTo>
                  <a:cubicBezTo>
                    <a:pt x="5599" y="6727"/>
                    <a:pt x="5607" y="6693"/>
                    <a:pt x="5603" y="6664"/>
                  </a:cubicBezTo>
                  <a:cubicBezTo>
                    <a:pt x="5603" y="6634"/>
                    <a:pt x="5582" y="6609"/>
                    <a:pt x="5552" y="6596"/>
                  </a:cubicBezTo>
                  <a:cubicBezTo>
                    <a:pt x="5536" y="6588"/>
                    <a:pt x="5512" y="6583"/>
                    <a:pt x="5488" y="6583"/>
                  </a:cubicBezTo>
                  <a:cubicBezTo>
                    <a:pt x="5475" y="6583"/>
                    <a:pt x="5462" y="6584"/>
                    <a:pt x="5450" y="6587"/>
                  </a:cubicBezTo>
                  <a:cubicBezTo>
                    <a:pt x="5382" y="6609"/>
                    <a:pt x="5327" y="6681"/>
                    <a:pt x="5272" y="6753"/>
                  </a:cubicBezTo>
                  <a:cubicBezTo>
                    <a:pt x="5217" y="6825"/>
                    <a:pt x="5157" y="6897"/>
                    <a:pt x="5098" y="6969"/>
                  </a:cubicBezTo>
                  <a:cubicBezTo>
                    <a:pt x="4975" y="7109"/>
                    <a:pt x="4848" y="7245"/>
                    <a:pt x="4707" y="7360"/>
                  </a:cubicBezTo>
                  <a:cubicBezTo>
                    <a:pt x="4567" y="7470"/>
                    <a:pt x="4419" y="7559"/>
                    <a:pt x="4283" y="7619"/>
                  </a:cubicBezTo>
                  <a:cubicBezTo>
                    <a:pt x="4143" y="7678"/>
                    <a:pt x="4011" y="7708"/>
                    <a:pt x="3909" y="7729"/>
                  </a:cubicBezTo>
                  <a:cubicBezTo>
                    <a:pt x="3859" y="7738"/>
                    <a:pt x="3812" y="7742"/>
                    <a:pt x="3778" y="7746"/>
                  </a:cubicBezTo>
                  <a:cubicBezTo>
                    <a:pt x="3740" y="7750"/>
                    <a:pt x="3710" y="7755"/>
                    <a:pt x="3689" y="7755"/>
                  </a:cubicBezTo>
                  <a:cubicBezTo>
                    <a:pt x="3665" y="7755"/>
                    <a:pt x="3646" y="7756"/>
                    <a:pt x="3630" y="7756"/>
                  </a:cubicBezTo>
                  <a:cubicBezTo>
                    <a:pt x="3563" y="7756"/>
                    <a:pt x="3557" y="7749"/>
                    <a:pt x="3557" y="7746"/>
                  </a:cubicBezTo>
                  <a:cubicBezTo>
                    <a:pt x="3553" y="7733"/>
                    <a:pt x="3570" y="7725"/>
                    <a:pt x="3685" y="7708"/>
                  </a:cubicBezTo>
                  <a:lnTo>
                    <a:pt x="3723" y="7704"/>
                  </a:lnTo>
                  <a:cubicBezTo>
                    <a:pt x="3718" y="7695"/>
                    <a:pt x="3714" y="7678"/>
                    <a:pt x="3710" y="7657"/>
                  </a:cubicBezTo>
                  <a:cubicBezTo>
                    <a:pt x="3689" y="7576"/>
                    <a:pt x="3646" y="7220"/>
                    <a:pt x="3625" y="6855"/>
                  </a:cubicBezTo>
                  <a:cubicBezTo>
                    <a:pt x="3600" y="6494"/>
                    <a:pt x="3600" y="6129"/>
                    <a:pt x="3604" y="6053"/>
                  </a:cubicBezTo>
                  <a:cubicBezTo>
                    <a:pt x="3608" y="6023"/>
                    <a:pt x="3612" y="6006"/>
                    <a:pt x="3612" y="5997"/>
                  </a:cubicBezTo>
                  <a:cubicBezTo>
                    <a:pt x="3612" y="5997"/>
                    <a:pt x="3608" y="5993"/>
                    <a:pt x="3608" y="5993"/>
                  </a:cubicBezTo>
                  <a:cubicBezTo>
                    <a:pt x="3604" y="5985"/>
                    <a:pt x="3608" y="5972"/>
                    <a:pt x="3663" y="5946"/>
                  </a:cubicBezTo>
                  <a:cubicBezTo>
                    <a:pt x="3702" y="5929"/>
                    <a:pt x="3812" y="5883"/>
                    <a:pt x="3952" y="5819"/>
                  </a:cubicBezTo>
                  <a:cubicBezTo>
                    <a:pt x="4096" y="5751"/>
                    <a:pt x="4266" y="5662"/>
                    <a:pt x="4432" y="5560"/>
                  </a:cubicBezTo>
                  <a:cubicBezTo>
                    <a:pt x="4597" y="5458"/>
                    <a:pt x="4750" y="5344"/>
                    <a:pt x="4869" y="5242"/>
                  </a:cubicBezTo>
                  <a:cubicBezTo>
                    <a:pt x="4988" y="5140"/>
                    <a:pt x="5072" y="5059"/>
                    <a:pt x="5102" y="5030"/>
                  </a:cubicBezTo>
                  <a:cubicBezTo>
                    <a:pt x="5140" y="4995"/>
                    <a:pt x="5156" y="4986"/>
                    <a:pt x="5162" y="4986"/>
                  </a:cubicBezTo>
                  <a:cubicBezTo>
                    <a:pt x="5164" y="4986"/>
                    <a:pt x="5165" y="4986"/>
                    <a:pt x="5166" y="4987"/>
                  </a:cubicBezTo>
                  <a:cubicBezTo>
                    <a:pt x="5174" y="4996"/>
                    <a:pt x="5170" y="5008"/>
                    <a:pt x="5136" y="5059"/>
                  </a:cubicBezTo>
                  <a:cubicBezTo>
                    <a:pt x="5123" y="5076"/>
                    <a:pt x="5098" y="5110"/>
                    <a:pt x="5055" y="5153"/>
                  </a:cubicBezTo>
                  <a:cubicBezTo>
                    <a:pt x="5072" y="5157"/>
                    <a:pt x="5102" y="5161"/>
                    <a:pt x="5153" y="5170"/>
                  </a:cubicBezTo>
                  <a:cubicBezTo>
                    <a:pt x="5213" y="5180"/>
                    <a:pt x="5367" y="5217"/>
                    <a:pt x="5573" y="5217"/>
                  </a:cubicBezTo>
                  <a:cubicBezTo>
                    <a:pt x="5615" y="5217"/>
                    <a:pt x="5659" y="5216"/>
                    <a:pt x="5705" y="5212"/>
                  </a:cubicBezTo>
                  <a:cubicBezTo>
                    <a:pt x="5845" y="5204"/>
                    <a:pt x="5998" y="5174"/>
                    <a:pt x="6151" y="5119"/>
                  </a:cubicBezTo>
                  <a:cubicBezTo>
                    <a:pt x="6227" y="5093"/>
                    <a:pt x="6303" y="5064"/>
                    <a:pt x="6380" y="5021"/>
                  </a:cubicBezTo>
                  <a:cubicBezTo>
                    <a:pt x="6456" y="4987"/>
                    <a:pt x="6528" y="4940"/>
                    <a:pt x="6583" y="4881"/>
                  </a:cubicBezTo>
                  <a:cubicBezTo>
                    <a:pt x="6609" y="4851"/>
                    <a:pt x="6630" y="4817"/>
                    <a:pt x="6639" y="4788"/>
                  </a:cubicBezTo>
                  <a:cubicBezTo>
                    <a:pt x="6639" y="4779"/>
                    <a:pt x="6639" y="4771"/>
                    <a:pt x="6639" y="4762"/>
                  </a:cubicBezTo>
                  <a:lnTo>
                    <a:pt x="6634" y="4754"/>
                  </a:lnTo>
                  <a:cubicBezTo>
                    <a:pt x="6617" y="4737"/>
                    <a:pt x="6605" y="4720"/>
                    <a:pt x="6592" y="4707"/>
                  </a:cubicBezTo>
                  <a:cubicBezTo>
                    <a:pt x="6577" y="4689"/>
                    <a:pt x="6562" y="4682"/>
                    <a:pt x="6540" y="4682"/>
                  </a:cubicBezTo>
                  <a:cubicBezTo>
                    <a:pt x="6531" y="4682"/>
                    <a:pt x="6520" y="4683"/>
                    <a:pt x="6507" y="4686"/>
                  </a:cubicBezTo>
                  <a:cubicBezTo>
                    <a:pt x="6469" y="4694"/>
                    <a:pt x="6431" y="4707"/>
                    <a:pt x="6392" y="4720"/>
                  </a:cubicBezTo>
                  <a:cubicBezTo>
                    <a:pt x="6320" y="4754"/>
                    <a:pt x="6240" y="4783"/>
                    <a:pt x="6163" y="4805"/>
                  </a:cubicBezTo>
                  <a:cubicBezTo>
                    <a:pt x="6087" y="4830"/>
                    <a:pt x="6015" y="4843"/>
                    <a:pt x="5943" y="4851"/>
                  </a:cubicBezTo>
                  <a:cubicBezTo>
                    <a:pt x="5876" y="4860"/>
                    <a:pt x="5813" y="4864"/>
                    <a:pt x="5755" y="4864"/>
                  </a:cubicBezTo>
                  <a:cubicBezTo>
                    <a:pt x="5565" y="4864"/>
                    <a:pt x="5425" y="4825"/>
                    <a:pt x="5370" y="4809"/>
                  </a:cubicBezTo>
                  <a:cubicBezTo>
                    <a:pt x="5293" y="4788"/>
                    <a:pt x="5263" y="4771"/>
                    <a:pt x="5251" y="4762"/>
                  </a:cubicBezTo>
                  <a:lnTo>
                    <a:pt x="5246" y="4762"/>
                  </a:lnTo>
                  <a:cubicBezTo>
                    <a:pt x="5238" y="4754"/>
                    <a:pt x="5242" y="4741"/>
                    <a:pt x="5293" y="4639"/>
                  </a:cubicBezTo>
                  <a:cubicBezTo>
                    <a:pt x="5323" y="4567"/>
                    <a:pt x="5429" y="4376"/>
                    <a:pt x="5518" y="4100"/>
                  </a:cubicBezTo>
                  <a:cubicBezTo>
                    <a:pt x="5561" y="3960"/>
                    <a:pt x="5599" y="3803"/>
                    <a:pt x="5624" y="3633"/>
                  </a:cubicBezTo>
                  <a:cubicBezTo>
                    <a:pt x="5628" y="3591"/>
                    <a:pt x="5637" y="3548"/>
                    <a:pt x="5633" y="3510"/>
                  </a:cubicBezTo>
                  <a:cubicBezTo>
                    <a:pt x="5633" y="3468"/>
                    <a:pt x="5628" y="3425"/>
                    <a:pt x="5611" y="3396"/>
                  </a:cubicBezTo>
                  <a:cubicBezTo>
                    <a:pt x="5594" y="3375"/>
                    <a:pt x="5571" y="3359"/>
                    <a:pt x="5547" y="3359"/>
                  </a:cubicBezTo>
                  <a:cubicBezTo>
                    <a:pt x="5541" y="3359"/>
                    <a:pt x="5536" y="3360"/>
                    <a:pt x="5531" y="3362"/>
                  </a:cubicBezTo>
                  <a:cubicBezTo>
                    <a:pt x="5497" y="3366"/>
                    <a:pt x="5467" y="3387"/>
                    <a:pt x="5446" y="3421"/>
                  </a:cubicBezTo>
                  <a:cubicBezTo>
                    <a:pt x="5420" y="3451"/>
                    <a:pt x="5408" y="3493"/>
                    <a:pt x="5395" y="3536"/>
                  </a:cubicBezTo>
                  <a:cubicBezTo>
                    <a:pt x="5378" y="3578"/>
                    <a:pt x="5365" y="3620"/>
                    <a:pt x="5353" y="3663"/>
                  </a:cubicBezTo>
                  <a:cubicBezTo>
                    <a:pt x="5327" y="3748"/>
                    <a:pt x="5306" y="3833"/>
                    <a:pt x="5280" y="3918"/>
                  </a:cubicBezTo>
                  <a:cubicBezTo>
                    <a:pt x="5234" y="4083"/>
                    <a:pt x="5187" y="4244"/>
                    <a:pt x="5128" y="4380"/>
                  </a:cubicBezTo>
                  <a:cubicBezTo>
                    <a:pt x="5068" y="4516"/>
                    <a:pt x="4996" y="4626"/>
                    <a:pt x="4928" y="4707"/>
                  </a:cubicBezTo>
                  <a:cubicBezTo>
                    <a:pt x="4860" y="4788"/>
                    <a:pt x="4801" y="4834"/>
                    <a:pt x="4767" y="4860"/>
                  </a:cubicBezTo>
                  <a:cubicBezTo>
                    <a:pt x="4724" y="4890"/>
                    <a:pt x="4695" y="4907"/>
                    <a:pt x="4678" y="4915"/>
                  </a:cubicBezTo>
                  <a:cubicBezTo>
                    <a:pt x="4673" y="4924"/>
                    <a:pt x="4669" y="4924"/>
                    <a:pt x="4669" y="4928"/>
                  </a:cubicBezTo>
                  <a:cubicBezTo>
                    <a:pt x="4665" y="4928"/>
                    <a:pt x="4661" y="4928"/>
                    <a:pt x="4657" y="4924"/>
                  </a:cubicBezTo>
                  <a:cubicBezTo>
                    <a:pt x="4648" y="4924"/>
                    <a:pt x="4644" y="4924"/>
                    <a:pt x="4640" y="4919"/>
                  </a:cubicBezTo>
                  <a:cubicBezTo>
                    <a:pt x="4640" y="4915"/>
                    <a:pt x="4640" y="4915"/>
                    <a:pt x="4648" y="4907"/>
                  </a:cubicBezTo>
                  <a:cubicBezTo>
                    <a:pt x="4640" y="4898"/>
                    <a:pt x="4635" y="4885"/>
                    <a:pt x="4631" y="4868"/>
                  </a:cubicBezTo>
                  <a:cubicBezTo>
                    <a:pt x="4618" y="4834"/>
                    <a:pt x="4589" y="4728"/>
                    <a:pt x="4555" y="4588"/>
                  </a:cubicBezTo>
                  <a:cubicBezTo>
                    <a:pt x="4546" y="4550"/>
                    <a:pt x="4533" y="4512"/>
                    <a:pt x="4525" y="4474"/>
                  </a:cubicBezTo>
                  <a:cubicBezTo>
                    <a:pt x="4516" y="4435"/>
                    <a:pt x="4512" y="4393"/>
                    <a:pt x="4499" y="4359"/>
                  </a:cubicBezTo>
                  <a:cubicBezTo>
                    <a:pt x="4487" y="4321"/>
                    <a:pt x="4466" y="4300"/>
                    <a:pt x="4436" y="4295"/>
                  </a:cubicBezTo>
                  <a:cubicBezTo>
                    <a:pt x="4432" y="4295"/>
                    <a:pt x="4428" y="4295"/>
                    <a:pt x="4424" y="4295"/>
                  </a:cubicBezTo>
                  <a:cubicBezTo>
                    <a:pt x="4397" y="4295"/>
                    <a:pt x="4365" y="4307"/>
                    <a:pt x="4342" y="4329"/>
                  </a:cubicBezTo>
                  <a:cubicBezTo>
                    <a:pt x="4317" y="4355"/>
                    <a:pt x="4300" y="4389"/>
                    <a:pt x="4296" y="4427"/>
                  </a:cubicBezTo>
                  <a:cubicBezTo>
                    <a:pt x="4287" y="4465"/>
                    <a:pt x="4287" y="4508"/>
                    <a:pt x="4291" y="4550"/>
                  </a:cubicBezTo>
                  <a:cubicBezTo>
                    <a:pt x="4296" y="4635"/>
                    <a:pt x="4304" y="4716"/>
                    <a:pt x="4308" y="4788"/>
                  </a:cubicBezTo>
                  <a:cubicBezTo>
                    <a:pt x="4321" y="4932"/>
                    <a:pt x="4330" y="5042"/>
                    <a:pt x="4325" y="5081"/>
                  </a:cubicBezTo>
                  <a:cubicBezTo>
                    <a:pt x="4325" y="5140"/>
                    <a:pt x="4321" y="5148"/>
                    <a:pt x="4313" y="5153"/>
                  </a:cubicBezTo>
                  <a:cubicBezTo>
                    <a:pt x="4317" y="5157"/>
                    <a:pt x="4321" y="5170"/>
                    <a:pt x="4304" y="5191"/>
                  </a:cubicBezTo>
                  <a:cubicBezTo>
                    <a:pt x="4279" y="5229"/>
                    <a:pt x="4134" y="5348"/>
                    <a:pt x="3977" y="5450"/>
                  </a:cubicBezTo>
                  <a:cubicBezTo>
                    <a:pt x="3825" y="5556"/>
                    <a:pt x="3659" y="5645"/>
                    <a:pt x="3617" y="5654"/>
                  </a:cubicBezTo>
                  <a:cubicBezTo>
                    <a:pt x="3604" y="5657"/>
                    <a:pt x="3595" y="5658"/>
                    <a:pt x="3589" y="5658"/>
                  </a:cubicBezTo>
                  <a:cubicBezTo>
                    <a:pt x="3579" y="5658"/>
                    <a:pt x="3577" y="5655"/>
                    <a:pt x="3574" y="5649"/>
                  </a:cubicBezTo>
                  <a:cubicBezTo>
                    <a:pt x="3574" y="5641"/>
                    <a:pt x="3574" y="5632"/>
                    <a:pt x="3595" y="5615"/>
                  </a:cubicBezTo>
                  <a:cubicBezTo>
                    <a:pt x="3600" y="5611"/>
                    <a:pt x="3604" y="5607"/>
                    <a:pt x="3612" y="5603"/>
                  </a:cubicBezTo>
                  <a:cubicBezTo>
                    <a:pt x="3608" y="5590"/>
                    <a:pt x="3604" y="5564"/>
                    <a:pt x="3604" y="5526"/>
                  </a:cubicBezTo>
                  <a:cubicBezTo>
                    <a:pt x="3595" y="5403"/>
                    <a:pt x="3604" y="4826"/>
                    <a:pt x="3672" y="4257"/>
                  </a:cubicBezTo>
                  <a:cubicBezTo>
                    <a:pt x="3740" y="3688"/>
                    <a:pt x="3808" y="3120"/>
                    <a:pt x="3829" y="3001"/>
                  </a:cubicBezTo>
                  <a:cubicBezTo>
                    <a:pt x="3837" y="2958"/>
                    <a:pt x="3842" y="2933"/>
                    <a:pt x="3846" y="2920"/>
                  </a:cubicBezTo>
                  <a:cubicBezTo>
                    <a:pt x="3842" y="2920"/>
                    <a:pt x="3837" y="2920"/>
                    <a:pt x="3833" y="2916"/>
                  </a:cubicBezTo>
                  <a:cubicBezTo>
                    <a:pt x="3786" y="2912"/>
                    <a:pt x="3782" y="2903"/>
                    <a:pt x="3782" y="2895"/>
                  </a:cubicBezTo>
                  <a:cubicBezTo>
                    <a:pt x="3782" y="2886"/>
                    <a:pt x="3791" y="2878"/>
                    <a:pt x="3833" y="2873"/>
                  </a:cubicBezTo>
                  <a:cubicBezTo>
                    <a:pt x="3859" y="2869"/>
                    <a:pt x="3939" y="2852"/>
                    <a:pt x="4041" y="2806"/>
                  </a:cubicBezTo>
                  <a:cubicBezTo>
                    <a:pt x="4143" y="2763"/>
                    <a:pt x="4262" y="2691"/>
                    <a:pt x="4376" y="2610"/>
                  </a:cubicBezTo>
                  <a:cubicBezTo>
                    <a:pt x="4432" y="2572"/>
                    <a:pt x="4491" y="2530"/>
                    <a:pt x="4542" y="2487"/>
                  </a:cubicBezTo>
                  <a:cubicBezTo>
                    <a:pt x="4589" y="2445"/>
                    <a:pt x="4644" y="2402"/>
                    <a:pt x="4686" y="2368"/>
                  </a:cubicBezTo>
                  <a:cubicBezTo>
                    <a:pt x="4775" y="2300"/>
                    <a:pt x="4839" y="2245"/>
                    <a:pt x="4864" y="2228"/>
                  </a:cubicBezTo>
                  <a:cubicBezTo>
                    <a:pt x="4873" y="2220"/>
                    <a:pt x="4877" y="2220"/>
                    <a:pt x="4881" y="2216"/>
                  </a:cubicBezTo>
                  <a:cubicBezTo>
                    <a:pt x="4839" y="2199"/>
                    <a:pt x="4835" y="2190"/>
                    <a:pt x="4839" y="2186"/>
                  </a:cubicBezTo>
                  <a:cubicBezTo>
                    <a:pt x="4839" y="2180"/>
                    <a:pt x="4844" y="2175"/>
                    <a:pt x="4865" y="2175"/>
                  </a:cubicBezTo>
                  <a:cubicBezTo>
                    <a:pt x="4877" y="2175"/>
                    <a:pt x="4895" y="2177"/>
                    <a:pt x="4920" y="2182"/>
                  </a:cubicBezTo>
                  <a:cubicBezTo>
                    <a:pt x="4966" y="2186"/>
                    <a:pt x="5102" y="2211"/>
                    <a:pt x="5280" y="2216"/>
                  </a:cubicBezTo>
                  <a:cubicBezTo>
                    <a:pt x="5305" y="2217"/>
                    <a:pt x="5331" y="2217"/>
                    <a:pt x="5358" y="2217"/>
                  </a:cubicBezTo>
                  <a:cubicBezTo>
                    <a:pt x="5521" y="2217"/>
                    <a:pt x="5713" y="2195"/>
                    <a:pt x="5892" y="2143"/>
                  </a:cubicBezTo>
                  <a:cubicBezTo>
                    <a:pt x="5917" y="2135"/>
                    <a:pt x="5938" y="2122"/>
                    <a:pt x="5951" y="2109"/>
                  </a:cubicBezTo>
                  <a:cubicBezTo>
                    <a:pt x="5964" y="2097"/>
                    <a:pt x="5968" y="2080"/>
                    <a:pt x="5960" y="2063"/>
                  </a:cubicBezTo>
                  <a:cubicBezTo>
                    <a:pt x="5955" y="2046"/>
                    <a:pt x="5943" y="2029"/>
                    <a:pt x="5926" y="2020"/>
                  </a:cubicBezTo>
                  <a:cubicBezTo>
                    <a:pt x="5909" y="2008"/>
                    <a:pt x="5887" y="2003"/>
                    <a:pt x="5862" y="1999"/>
                  </a:cubicBezTo>
                  <a:cubicBezTo>
                    <a:pt x="5815" y="1995"/>
                    <a:pt x="5760" y="1995"/>
                    <a:pt x="5709" y="1991"/>
                  </a:cubicBezTo>
                  <a:cubicBezTo>
                    <a:pt x="5658" y="1986"/>
                    <a:pt x="5611" y="1982"/>
                    <a:pt x="5565" y="1974"/>
                  </a:cubicBezTo>
                  <a:cubicBezTo>
                    <a:pt x="5382" y="1948"/>
                    <a:pt x="5251" y="1901"/>
                    <a:pt x="5204" y="1885"/>
                  </a:cubicBezTo>
                  <a:cubicBezTo>
                    <a:pt x="5136" y="1855"/>
                    <a:pt x="5128" y="1842"/>
                    <a:pt x="5132" y="1834"/>
                  </a:cubicBezTo>
                  <a:cubicBezTo>
                    <a:pt x="5132" y="1831"/>
                    <a:pt x="5136" y="1828"/>
                    <a:pt x="5145" y="1828"/>
                  </a:cubicBezTo>
                  <a:cubicBezTo>
                    <a:pt x="5148" y="1828"/>
                    <a:pt x="5152" y="1828"/>
                    <a:pt x="5157" y="1829"/>
                  </a:cubicBezTo>
                  <a:cubicBezTo>
                    <a:pt x="5157" y="1821"/>
                    <a:pt x="5162" y="1808"/>
                    <a:pt x="5170" y="1791"/>
                  </a:cubicBezTo>
                  <a:cubicBezTo>
                    <a:pt x="5191" y="1740"/>
                    <a:pt x="5327" y="1519"/>
                    <a:pt x="5463" y="1303"/>
                  </a:cubicBezTo>
                  <a:cubicBezTo>
                    <a:pt x="5497" y="1248"/>
                    <a:pt x="5522" y="1193"/>
                    <a:pt x="5522" y="1142"/>
                  </a:cubicBezTo>
                  <a:cubicBezTo>
                    <a:pt x="5522" y="1091"/>
                    <a:pt x="5497" y="1044"/>
                    <a:pt x="5467" y="1027"/>
                  </a:cubicBezTo>
                  <a:cubicBezTo>
                    <a:pt x="5456" y="1020"/>
                    <a:pt x="5444" y="1017"/>
                    <a:pt x="5432" y="1017"/>
                  </a:cubicBezTo>
                  <a:cubicBezTo>
                    <a:pt x="5410" y="1017"/>
                    <a:pt x="5389" y="1027"/>
                    <a:pt x="5370" y="1036"/>
                  </a:cubicBezTo>
                  <a:cubicBezTo>
                    <a:pt x="5370" y="1040"/>
                    <a:pt x="5370" y="1040"/>
                    <a:pt x="5365" y="1040"/>
                  </a:cubicBezTo>
                  <a:cubicBezTo>
                    <a:pt x="5340" y="1091"/>
                    <a:pt x="5246" y="1218"/>
                    <a:pt x="5145" y="1337"/>
                  </a:cubicBezTo>
                  <a:cubicBezTo>
                    <a:pt x="5030" y="1473"/>
                    <a:pt x="4903" y="1596"/>
                    <a:pt x="4873" y="1617"/>
                  </a:cubicBezTo>
                  <a:cubicBezTo>
                    <a:pt x="4869" y="1617"/>
                    <a:pt x="4864" y="1621"/>
                    <a:pt x="4860" y="1621"/>
                  </a:cubicBezTo>
                  <a:cubicBezTo>
                    <a:pt x="4873" y="1655"/>
                    <a:pt x="4881" y="1685"/>
                    <a:pt x="4881" y="1698"/>
                  </a:cubicBezTo>
                  <a:cubicBezTo>
                    <a:pt x="4894" y="1757"/>
                    <a:pt x="4886" y="1766"/>
                    <a:pt x="4877" y="1766"/>
                  </a:cubicBezTo>
                  <a:cubicBezTo>
                    <a:pt x="4876" y="1766"/>
                    <a:pt x="4875" y="1767"/>
                    <a:pt x="4874" y="1767"/>
                  </a:cubicBezTo>
                  <a:cubicBezTo>
                    <a:pt x="4866" y="1767"/>
                    <a:pt x="4857" y="1754"/>
                    <a:pt x="4839" y="1710"/>
                  </a:cubicBezTo>
                  <a:cubicBezTo>
                    <a:pt x="4826" y="1677"/>
                    <a:pt x="4784" y="1579"/>
                    <a:pt x="4733" y="1447"/>
                  </a:cubicBezTo>
                  <a:cubicBezTo>
                    <a:pt x="4720" y="1413"/>
                    <a:pt x="4707" y="1375"/>
                    <a:pt x="4695" y="1337"/>
                  </a:cubicBezTo>
                  <a:cubicBezTo>
                    <a:pt x="4686" y="1295"/>
                    <a:pt x="4682" y="1256"/>
                    <a:pt x="4665" y="1227"/>
                  </a:cubicBezTo>
                  <a:cubicBezTo>
                    <a:pt x="4649" y="1195"/>
                    <a:pt x="4630" y="1171"/>
                    <a:pt x="4610" y="1171"/>
                  </a:cubicBezTo>
                  <a:cubicBezTo>
                    <a:pt x="4609" y="1171"/>
                    <a:pt x="4607" y="1171"/>
                    <a:pt x="4606" y="1171"/>
                  </a:cubicBezTo>
                  <a:cubicBezTo>
                    <a:pt x="4604" y="1171"/>
                    <a:pt x="4602" y="1171"/>
                    <a:pt x="4600" y="1171"/>
                  </a:cubicBezTo>
                  <a:cubicBezTo>
                    <a:pt x="4576" y="1171"/>
                    <a:pt x="4550" y="1195"/>
                    <a:pt x="4542" y="1222"/>
                  </a:cubicBezTo>
                  <a:cubicBezTo>
                    <a:pt x="4529" y="1256"/>
                    <a:pt x="4525" y="1299"/>
                    <a:pt x="4525" y="1341"/>
                  </a:cubicBezTo>
                  <a:cubicBezTo>
                    <a:pt x="4521" y="1384"/>
                    <a:pt x="4521" y="1426"/>
                    <a:pt x="4525" y="1469"/>
                  </a:cubicBezTo>
                  <a:cubicBezTo>
                    <a:pt x="4525" y="1553"/>
                    <a:pt x="4533" y="1630"/>
                    <a:pt x="4538" y="1702"/>
                  </a:cubicBezTo>
                  <a:cubicBezTo>
                    <a:pt x="4555" y="1842"/>
                    <a:pt x="4572" y="1948"/>
                    <a:pt x="4576" y="1982"/>
                  </a:cubicBezTo>
                  <a:cubicBezTo>
                    <a:pt x="4580" y="2042"/>
                    <a:pt x="4576" y="2054"/>
                    <a:pt x="4567" y="2054"/>
                  </a:cubicBezTo>
                  <a:cubicBezTo>
                    <a:pt x="4555" y="2054"/>
                    <a:pt x="4546" y="2046"/>
                    <a:pt x="4529" y="1995"/>
                  </a:cubicBezTo>
                  <a:cubicBezTo>
                    <a:pt x="4525" y="1986"/>
                    <a:pt x="4525" y="1978"/>
                    <a:pt x="4521" y="1969"/>
                  </a:cubicBezTo>
                  <a:cubicBezTo>
                    <a:pt x="4482" y="2012"/>
                    <a:pt x="4368" y="2118"/>
                    <a:pt x="4245" y="2216"/>
                  </a:cubicBezTo>
                  <a:cubicBezTo>
                    <a:pt x="4105" y="2326"/>
                    <a:pt x="3960" y="2424"/>
                    <a:pt x="3922" y="2436"/>
                  </a:cubicBezTo>
                  <a:cubicBezTo>
                    <a:pt x="3911" y="2442"/>
                    <a:pt x="3903" y="2444"/>
                    <a:pt x="3897" y="2444"/>
                  </a:cubicBezTo>
                  <a:cubicBezTo>
                    <a:pt x="3890" y="2444"/>
                    <a:pt x="3886" y="2441"/>
                    <a:pt x="3884" y="2436"/>
                  </a:cubicBezTo>
                  <a:cubicBezTo>
                    <a:pt x="3880" y="2428"/>
                    <a:pt x="3880" y="2419"/>
                    <a:pt x="3893" y="2402"/>
                  </a:cubicBezTo>
                  <a:cubicBezTo>
                    <a:pt x="3893" y="2394"/>
                    <a:pt x="3893" y="2381"/>
                    <a:pt x="3897" y="2368"/>
                  </a:cubicBezTo>
                  <a:cubicBezTo>
                    <a:pt x="3901" y="2330"/>
                    <a:pt x="3918" y="2216"/>
                    <a:pt x="3948" y="2071"/>
                  </a:cubicBezTo>
                  <a:cubicBezTo>
                    <a:pt x="3960" y="1995"/>
                    <a:pt x="3977" y="1914"/>
                    <a:pt x="3994" y="1825"/>
                  </a:cubicBezTo>
                  <a:cubicBezTo>
                    <a:pt x="4007" y="1783"/>
                    <a:pt x="4016" y="1740"/>
                    <a:pt x="4024" y="1694"/>
                  </a:cubicBezTo>
                  <a:cubicBezTo>
                    <a:pt x="4033" y="1647"/>
                    <a:pt x="4041" y="1604"/>
                    <a:pt x="4041" y="1562"/>
                  </a:cubicBezTo>
                  <a:cubicBezTo>
                    <a:pt x="4041" y="1524"/>
                    <a:pt x="4028" y="1486"/>
                    <a:pt x="4007" y="1456"/>
                  </a:cubicBezTo>
                  <a:cubicBezTo>
                    <a:pt x="3987" y="1432"/>
                    <a:pt x="3964" y="1419"/>
                    <a:pt x="3940" y="1419"/>
                  </a:cubicBezTo>
                  <a:cubicBezTo>
                    <a:pt x="3934" y="1419"/>
                    <a:pt x="3928" y="1420"/>
                    <a:pt x="3922" y="1422"/>
                  </a:cubicBezTo>
                  <a:cubicBezTo>
                    <a:pt x="3888" y="1426"/>
                    <a:pt x="3863" y="1452"/>
                    <a:pt x="3846" y="1481"/>
                  </a:cubicBezTo>
                  <a:cubicBezTo>
                    <a:pt x="3829" y="1515"/>
                    <a:pt x="3816" y="1549"/>
                    <a:pt x="3808" y="1587"/>
                  </a:cubicBezTo>
                  <a:cubicBezTo>
                    <a:pt x="3778" y="1732"/>
                    <a:pt x="3748" y="1842"/>
                    <a:pt x="3740" y="1880"/>
                  </a:cubicBezTo>
                  <a:cubicBezTo>
                    <a:pt x="3735" y="1893"/>
                    <a:pt x="3731" y="1906"/>
                    <a:pt x="3727" y="1914"/>
                  </a:cubicBezTo>
                  <a:cubicBezTo>
                    <a:pt x="3731" y="1923"/>
                    <a:pt x="3731" y="1927"/>
                    <a:pt x="3731" y="1935"/>
                  </a:cubicBezTo>
                  <a:cubicBezTo>
                    <a:pt x="3727" y="1944"/>
                    <a:pt x="3718" y="1948"/>
                    <a:pt x="3697" y="1948"/>
                  </a:cubicBezTo>
                  <a:cubicBezTo>
                    <a:pt x="3685" y="1944"/>
                    <a:pt x="3646" y="1931"/>
                    <a:pt x="3604" y="1901"/>
                  </a:cubicBezTo>
                  <a:cubicBezTo>
                    <a:pt x="3557" y="1872"/>
                    <a:pt x="3506" y="1829"/>
                    <a:pt x="3464" y="1787"/>
                  </a:cubicBezTo>
                  <a:cubicBezTo>
                    <a:pt x="3375" y="1694"/>
                    <a:pt x="3298" y="1596"/>
                    <a:pt x="3286" y="1570"/>
                  </a:cubicBezTo>
                  <a:cubicBezTo>
                    <a:pt x="3277" y="1553"/>
                    <a:pt x="3277" y="1545"/>
                    <a:pt x="3286" y="1541"/>
                  </a:cubicBezTo>
                  <a:cubicBezTo>
                    <a:pt x="3288" y="1536"/>
                    <a:pt x="3291" y="1534"/>
                    <a:pt x="3296" y="1534"/>
                  </a:cubicBezTo>
                  <a:cubicBezTo>
                    <a:pt x="3301" y="1534"/>
                    <a:pt x="3309" y="1536"/>
                    <a:pt x="3320" y="1541"/>
                  </a:cubicBezTo>
                  <a:cubicBezTo>
                    <a:pt x="3320" y="1498"/>
                    <a:pt x="3332" y="1430"/>
                    <a:pt x="3358" y="1354"/>
                  </a:cubicBezTo>
                  <a:cubicBezTo>
                    <a:pt x="3379" y="1303"/>
                    <a:pt x="3409" y="1244"/>
                    <a:pt x="3434" y="1188"/>
                  </a:cubicBezTo>
                  <a:cubicBezTo>
                    <a:pt x="3460" y="1133"/>
                    <a:pt x="3481" y="1070"/>
                    <a:pt x="3472" y="1014"/>
                  </a:cubicBezTo>
                  <a:cubicBezTo>
                    <a:pt x="3468" y="989"/>
                    <a:pt x="3455" y="963"/>
                    <a:pt x="3438" y="959"/>
                  </a:cubicBezTo>
                  <a:cubicBezTo>
                    <a:pt x="3435" y="957"/>
                    <a:pt x="3431" y="956"/>
                    <a:pt x="3426" y="956"/>
                  </a:cubicBezTo>
                  <a:cubicBezTo>
                    <a:pt x="3413" y="956"/>
                    <a:pt x="3397" y="963"/>
                    <a:pt x="3379" y="972"/>
                  </a:cubicBezTo>
                  <a:cubicBezTo>
                    <a:pt x="3328" y="1006"/>
                    <a:pt x="3286" y="1048"/>
                    <a:pt x="3252" y="1087"/>
                  </a:cubicBezTo>
                  <a:cubicBezTo>
                    <a:pt x="3188" y="1159"/>
                    <a:pt x="3154" y="1227"/>
                    <a:pt x="3141" y="1256"/>
                  </a:cubicBezTo>
                  <a:cubicBezTo>
                    <a:pt x="3141" y="1273"/>
                    <a:pt x="3137" y="1278"/>
                    <a:pt x="3133" y="1278"/>
                  </a:cubicBezTo>
                  <a:cubicBezTo>
                    <a:pt x="3120" y="1303"/>
                    <a:pt x="3112" y="1307"/>
                    <a:pt x="3107" y="1307"/>
                  </a:cubicBezTo>
                  <a:cubicBezTo>
                    <a:pt x="3099" y="1303"/>
                    <a:pt x="3086" y="1299"/>
                    <a:pt x="3095" y="1252"/>
                  </a:cubicBezTo>
                  <a:cubicBezTo>
                    <a:pt x="3095" y="1244"/>
                    <a:pt x="3099" y="1231"/>
                    <a:pt x="3103" y="1218"/>
                  </a:cubicBezTo>
                  <a:cubicBezTo>
                    <a:pt x="3099" y="1214"/>
                    <a:pt x="3099" y="1205"/>
                    <a:pt x="3095" y="1197"/>
                  </a:cubicBezTo>
                  <a:cubicBezTo>
                    <a:pt x="3073" y="1099"/>
                    <a:pt x="3010" y="641"/>
                    <a:pt x="2955" y="183"/>
                  </a:cubicBezTo>
                  <a:cubicBezTo>
                    <a:pt x="2946" y="127"/>
                    <a:pt x="2938" y="72"/>
                    <a:pt x="2908" y="42"/>
                  </a:cubicBezTo>
                  <a:cubicBezTo>
                    <a:pt x="2884" y="19"/>
                    <a:pt x="2842" y="0"/>
                    <a:pt x="2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1011723" y="2969089"/>
              <a:ext cx="462286" cy="828766"/>
            </a:xfrm>
            <a:custGeom>
              <a:avLst/>
              <a:gdLst/>
              <a:ahLst/>
              <a:cxnLst/>
              <a:rect l="l" t="t" r="r" b="b"/>
              <a:pathLst>
                <a:path w="2586" h="4636" extrusionOk="0">
                  <a:moveTo>
                    <a:pt x="2042" y="1"/>
                  </a:moveTo>
                  <a:cubicBezTo>
                    <a:pt x="2042" y="1"/>
                    <a:pt x="2038" y="30"/>
                    <a:pt x="2033" y="77"/>
                  </a:cubicBezTo>
                  <a:cubicBezTo>
                    <a:pt x="2012" y="183"/>
                    <a:pt x="1957" y="378"/>
                    <a:pt x="1791" y="540"/>
                  </a:cubicBezTo>
                  <a:cubicBezTo>
                    <a:pt x="1554" y="765"/>
                    <a:pt x="1439" y="973"/>
                    <a:pt x="1673" y="998"/>
                  </a:cubicBezTo>
                  <a:cubicBezTo>
                    <a:pt x="1906" y="1024"/>
                    <a:pt x="2492" y="1079"/>
                    <a:pt x="2297" y="1147"/>
                  </a:cubicBezTo>
                  <a:cubicBezTo>
                    <a:pt x="2152" y="1198"/>
                    <a:pt x="2025" y="1216"/>
                    <a:pt x="1915" y="1216"/>
                  </a:cubicBezTo>
                  <a:cubicBezTo>
                    <a:pt x="1685" y="1216"/>
                    <a:pt x="1528" y="1139"/>
                    <a:pt x="1438" y="1139"/>
                  </a:cubicBezTo>
                  <a:cubicBezTo>
                    <a:pt x="1418" y="1139"/>
                    <a:pt x="1402" y="1142"/>
                    <a:pt x="1388" y="1151"/>
                  </a:cubicBezTo>
                  <a:cubicBezTo>
                    <a:pt x="1282" y="1219"/>
                    <a:pt x="654" y="1737"/>
                    <a:pt x="446" y="1796"/>
                  </a:cubicBezTo>
                  <a:cubicBezTo>
                    <a:pt x="234" y="1860"/>
                    <a:pt x="268" y="2055"/>
                    <a:pt x="230" y="2221"/>
                  </a:cubicBezTo>
                  <a:cubicBezTo>
                    <a:pt x="191" y="2386"/>
                    <a:pt x="0" y="4551"/>
                    <a:pt x="157" y="4636"/>
                  </a:cubicBezTo>
                  <a:cubicBezTo>
                    <a:pt x="170" y="4610"/>
                    <a:pt x="183" y="4585"/>
                    <a:pt x="196" y="4559"/>
                  </a:cubicBezTo>
                  <a:lnTo>
                    <a:pt x="196" y="4555"/>
                  </a:lnTo>
                  <a:cubicBezTo>
                    <a:pt x="204" y="4432"/>
                    <a:pt x="221" y="3863"/>
                    <a:pt x="289" y="3294"/>
                  </a:cubicBezTo>
                  <a:cubicBezTo>
                    <a:pt x="353" y="2730"/>
                    <a:pt x="416" y="2161"/>
                    <a:pt x="421" y="2038"/>
                  </a:cubicBezTo>
                  <a:cubicBezTo>
                    <a:pt x="421" y="1991"/>
                    <a:pt x="421" y="1966"/>
                    <a:pt x="421" y="1949"/>
                  </a:cubicBezTo>
                  <a:cubicBezTo>
                    <a:pt x="463" y="1949"/>
                    <a:pt x="535" y="1932"/>
                    <a:pt x="612" y="1898"/>
                  </a:cubicBezTo>
                  <a:cubicBezTo>
                    <a:pt x="722" y="1856"/>
                    <a:pt x="845" y="1783"/>
                    <a:pt x="964" y="1703"/>
                  </a:cubicBezTo>
                  <a:cubicBezTo>
                    <a:pt x="1023" y="1660"/>
                    <a:pt x="1078" y="1618"/>
                    <a:pt x="1129" y="1575"/>
                  </a:cubicBezTo>
                  <a:cubicBezTo>
                    <a:pt x="1185" y="1529"/>
                    <a:pt x="1231" y="1491"/>
                    <a:pt x="1274" y="1452"/>
                  </a:cubicBezTo>
                  <a:cubicBezTo>
                    <a:pt x="1363" y="1380"/>
                    <a:pt x="1426" y="1316"/>
                    <a:pt x="1443" y="1291"/>
                  </a:cubicBezTo>
                  <a:cubicBezTo>
                    <a:pt x="1456" y="1278"/>
                    <a:pt x="1460" y="1270"/>
                    <a:pt x="1465" y="1261"/>
                  </a:cubicBezTo>
                  <a:cubicBezTo>
                    <a:pt x="1516" y="1274"/>
                    <a:pt x="1647" y="1308"/>
                    <a:pt x="1825" y="1316"/>
                  </a:cubicBezTo>
                  <a:cubicBezTo>
                    <a:pt x="1854" y="1318"/>
                    <a:pt x="1883" y="1319"/>
                    <a:pt x="1913" y="1319"/>
                  </a:cubicBezTo>
                  <a:cubicBezTo>
                    <a:pt x="2079" y="1319"/>
                    <a:pt x="2272" y="1297"/>
                    <a:pt x="2462" y="1240"/>
                  </a:cubicBezTo>
                  <a:cubicBezTo>
                    <a:pt x="2492" y="1232"/>
                    <a:pt x="2526" y="1219"/>
                    <a:pt x="2551" y="1189"/>
                  </a:cubicBezTo>
                  <a:cubicBezTo>
                    <a:pt x="2577" y="1159"/>
                    <a:pt x="2585" y="1113"/>
                    <a:pt x="2572" y="1075"/>
                  </a:cubicBezTo>
                  <a:cubicBezTo>
                    <a:pt x="2551" y="1002"/>
                    <a:pt x="2475" y="968"/>
                    <a:pt x="2415" y="960"/>
                  </a:cubicBezTo>
                  <a:cubicBezTo>
                    <a:pt x="2386" y="958"/>
                    <a:pt x="2359" y="958"/>
                    <a:pt x="2334" y="958"/>
                  </a:cubicBezTo>
                  <a:cubicBezTo>
                    <a:pt x="2308" y="958"/>
                    <a:pt x="2284" y="958"/>
                    <a:pt x="2258" y="956"/>
                  </a:cubicBezTo>
                  <a:cubicBezTo>
                    <a:pt x="2207" y="951"/>
                    <a:pt x="2161" y="947"/>
                    <a:pt x="2118" y="943"/>
                  </a:cubicBezTo>
                  <a:cubicBezTo>
                    <a:pt x="1940" y="922"/>
                    <a:pt x="1808" y="884"/>
                    <a:pt x="1762" y="871"/>
                  </a:cubicBezTo>
                  <a:cubicBezTo>
                    <a:pt x="1753" y="871"/>
                    <a:pt x="1745" y="867"/>
                    <a:pt x="1736" y="867"/>
                  </a:cubicBezTo>
                  <a:cubicBezTo>
                    <a:pt x="1741" y="862"/>
                    <a:pt x="1749" y="858"/>
                    <a:pt x="1753" y="850"/>
                  </a:cubicBezTo>
                  <a:cubicBezTo>
                    <a:pt x="1791" y="807"/>
                    <a:pt x="1932" y="591"/>
                    <a:pt x="2072" y="370"/>
                  </a:cubicBezTo>
                  <a:cubicBezTo>
                    <a:pt x="2106" y="315"/>
                    <a:pt x="2135" y="251"/>
                    <a:pt x="2140" y="175"/>
                  </a:cubicBezTo>
                  <a:cubicBezTo>
                    <a:pt x="2135" y="103"/>
                    <a:pt x="2101" y="30"/>
                    <a:pt x="2042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1009399" y="3384192"/>
              <a:ext cx="585277" cy="789259"/>
            </a:xfrm>
            <a:custGeom>
              <a:avLst/>
              <a:gdLst/>
              <a:ahLst/>
              <a:cxnLst/>
              <a:rect l="l" t="t" r="r" b="b"/>
              <a:pathLst>
                <a:path w="3274" h="4415" extrusionOk="0">
                  <a:moveTo>
                    <a:pt x="2114" y="0"/>
                  </a:moveTo>
                  <a:cubicBezTo>
                    <a:pt x="2093" y="26"/>
                    <a:pt x="2080" y="43"/>
                    <a:pt x="2080" y="43"/>
                  </a:cubicBezTo>
                  <a:cubicBezTo>
                    <a:pt x="2080" y="43"/>
                    <a:pt x="2080" y="51"/>
                    <a:pt x="2085" y="73"/>
                  </a:cubicBezTo>
                  <a:cubicBezTo>
                    <a:pt x="2093" y="174"/>
                    <a:pt x="2106" y="518"/>
                    <a:pt x="1991" y="773"/>
                  </a:cubicBezTo>
                  <a:cubicBezTo>
                    <a:pt x="1851" y="1070"/>
                    <a:pt x="1681" y="1486"/>
                    <a:pt x="1737" y="1524"/>
                  </a:cubicBezTo>
                  <a:cubicBezTo>
                    <a:pt x="1789" y="1562"/>
                    <a:pt x="1908" y="1639"/>
                    <a:pt x="2221" y="1639"/>
                  </a:cubicBezTo>
                  <a:cubicBezTo>
                    <a:pt x="2263" y="1639"/>
                    <a:pt x="2308" y="1637"/>
                    <a:pt x="2356" y="1635"/>
                  </a:cubicBezTo>
                  <a:cubicBezTo>
                    <a:pt x="2678" y="1615"/>
                    <a:pt x="2952" y="1536"/>
                    <a:pt x="3029" y="1536"/>
                  </a:cubicBezTo>
                  <a:cubicBezTo>
                    <a:pt x="3053" y="1536"/>
                    <a:pt x="3058" y="1543"/>
                    <a:pt x="3040" y="1562"/>
                  </a:cubicBezTo>
                  <a:cubicBezTo>
                    <a:pt x="2847" y="1768"/>
                    <a:pt x="2397" y="1851"/>
                    <a:pt x="2108" y="1851"/>
                  </a:cubicBezTo>
                  <a:cubicBezTo>
                    <a:pt x="2021" y="1851"/>
                    <a:pt x="1949" y="1843"/>
                    <a:pt x="1902" y="1830"/>
                  </a:cubicBezTo>
                  <a:cubicBezTo>
                    <a:pt x="1776" y="1794"/>
                    <a:pt x="1779" y="1670"/>
                    <a:pt x="1693" y="1670"/>
                  </a:cubicBezTo>
                  <a:cubicBezTo>
                    <a:pt x="1637" y="1670"/>
                    <a:pt x="1543" y="1723"/>
                    <a:pt x="1350" y="1885"/>
                  </a:cubicBezTo>
                  <a:cubicBezTo>
                    <a:pt x="862" y="2297"/>
                    <a:pt x="234" y="2581"/>
                    <a:pt x="115" y="2628"/>
                  </a:cubicBezTo>
                  <a:cubicBezTo>
                    <a:pt x="1" y="2679"/>
                    <a:pt x="9" y="4253"/>
                    <a:pt x="281" y="4415"/>
                  </a:cubicBezTo>
                  <a:cubicBezTo>
                    <a:pt x="293" y="4398"/>
                    <a:pt x="302" y="4376"/>
                    <a:pt x="310" y="4359"/>
                  </a:cubicBezTo>
                  <a:cubicBezTo>
                    <a:pt x="310" y="4279"/>
                    <a:pt x="276" y="3918"/>
                    <a:pt x="255" y="3561"/>
                  </a:cubicBezTo>
                  <a:cubicBezTo>
                    <a:pt x="230" y="3201"/>
                    <a:pt x="221" y="2840"/>
                    <a:pt x="209" y="2759"/>
                  </a:cubicBezTo>
                  <a:cubicBezTo>
                    <a:pt x="204" y="2734"/>
                    <a:pt x="204" y="2717"/>
                    <a:pt x="200" y="2708"/>
                  </a:cubicBezTo>
                  <a:cubicBezTo>
                    <a:pt x="209" y="2708"/>
                    <a:pt x="221" y="2704"/>
                    <a:pt x="238" y="2700"/>
                  </a:cubicBezTo>
                  <a:cubicBezTo>
                    <a:pt x="281" y="2691"/>
                    <a:pt x="395" y="2649"/>
                    <a:pt x="540" y="2589"/>
                  </a:cubicBezTo>
                  <a:cubicBezTo>
                    <a:pt x="684" y="2526"/>
                    <a:pt x="862" y="2437"/>
                    <a:pt x="1028" y="2331"/>
                  </a:cubicBezTo>
                  <a:cubicBezTo>
                    <a:pt x="1198" y="2229"/>
                    <a:pt x="1355" y="2110"/>
                    <a:pt x="1473" y="2004"/>
                  </a:cubicBezTo>
                  <a:cubicBezTo>
                    <a:pt x="1520" y="1957"/>
                    <a:pt x="1563" y="1919"/>
                    <a:pt x="1597" y="1885"/>
                  </a:cubicBezTo>
                  <a:cubicBezTo>
                    <a:pt x="1609" y="1893"/>
                    <a:pt x="1639" y="1906"/>
                    <a:pt x="1703" y="1927"/>
                  </a:cubicBezTo>
                  <a:cubicBezTo>
                    <a:pt x="1762" y="1946"/>
                    <a:pt x="1933" y="1990"/>
                    <a:pt x="2164" y="1990"/>
                  </a:cubicBezTo>
                  <a:cubicBezTo>
                    <a:pt x="2199" y="1990"/>
                    <a:pt x="2234" y="1989"/>
                    <a:pt x="2271" y="1987"/>
                  </a:cubicBezTo>
                  <a:cubicBezTo>
                    <a:pt x="2416" y="1978"/>
                    <a:pt x="2573" y="1953"/>
                    <a:pt x="2734" y="1898"/>
                  </a:cubicBezTo>
                  <a:cubicBezTo>
                    <a:pt x="2815" y="1868"/>
                    <a:pt x="2895" y="1838"/>
                    <a:pt x="2972" y="1796"/>
                  </a:cubicBezTo>
                  <a:cubicBezTo>
                    <a:pt x="3052" y="1758"/>
                    <a:pt x="3129" y="1707"/>
                    <a:pt x="3197" y="1639"/>
                  </a:cubicBezTo>
                  <a:cubicBezTo>
                    <a:pt x="3226" y="1605"/>
                    <a:pt x="3256" y="1562"/>
                    <a:pt x="3265" y="1507"/>
                  </a:cubicBezTo>
                  <a:cubicBezTo>
                    <a:pt x="3269" y="1494"/>
                    <a:pt x="3269" y="1482"/>
                    <a:pt x="3269" y="1465"/>
                  </a:cubicBezTo>
                  <a:cubicBezTo>
                    <a:pt x="3273" y="1444"/>
                    <a:pt x="3248" y="1422"/>
                    <a:pt x="3248" y="1418"/>
                  </a:cubicBezTo>
                  <a:cubicBezTo>
                    <a:pt x="3231" y="1401"/>
                    <a:pt x="3218" y="1384"/>
                    <a:pt x="3201" y="1367"/>
                  </a:cubicBezTo>
                  <a:cubicBezTo>
                    <a:pt x="3184" y="1346"/>
                    <a:pt x="3158" y="1329"/>
                    <a:pt x="3129" y="1325"/>
                  </a:cubicBezTo>
                  <a:cubicBezTo>
                    <a:pt x="3116" y="1323"/>
                    <a:pt x="3104" y="1322"/>
                    <a:pt x="3092" y="1322"/>
                  </a:cubicBezTo>
                  <a:cubicBezTo>
                    <a:pt x="3076" y="1322"/>
                    <a:pt x="3061" y="1324"/>
                    <a:pt x="3048" y="1329"/>
                  </a:cubicBezTo>
                  <a:cubicBezTo>
                    <a:pt x="3006" y="1337"/>
                    <a:pt x="2963" y="1350"/>
                    <a:pt x="2925" y="1367"/>
                  </a:cubicBezTo>
                  <a:cubicBezTo>
                    <a:pt x="2844" y="1401"/>
                    <a:pt x="2776" y="1431"/>
                    <a:pt x="2700" y="1452"/>
                  </a:cubicBezTo>
                  <a:cubicBezTo>
                    <a:pt x="2628" y="1473"/>
                    <a:pt x="2556" y="1490"/>
                    <a:pt x="2488" y="1499"/>
                  </a:cubicBezTo>
                  <a:cubicBezTo>
                    <a:pt x="2412" y="1509"/>
                    <a:pt x="2341" y="1513"/>
                    <a:pt x="2276" y="1513"/>
                  </a:cubicBezTo>
                  <a:cubicBezTo>
                    <a:pt x="2110" y="1513"/>
                    <a:pt x="1988" y="1487"/>
                    <a:pt x="1936" y="1477"/>
                  </a:cubicBezTo>
                  <a:cubicBezTo>
                    <a:pt x="1877" y="1465"/>
                    <a:pt x="1847" y="1460"/>
                    <a:pt x="1830" y="1456"/>
                  </a:cubicBezTo>
                  <a:cubicBezTo>
                    <a:pt x="1838" y="1444"/>
                    <a:pt x="1860" y="1418"/>
                    <a:pt x="1889" y="1371"/>
                  </a:cubicBezTo>
                  <a:cubicBezTo>
                    <a:pt x="1932" y="1303"/>
                    <a:pt x="2046" y="1108"/>
                    <a:pt x="2140" y="828"/>
                  </a:cubicBezTo>
                  <a:cubicBezTo>
                    <a:pt x="2186" y="688"/>
                    <a:pt x="2225" y="522"/>
                    <a:pt x="2250" y="353"/>
                  </a:cubicBezTo>
                  <a:cubicBezTo>
                    <a:pt x="2263" y="268"/>
                    <a:pt x="2280" y="166"/>
                    <a:pt x="2225" y="68"/>
                  </a:cubicBezTo>
                  <a:cubicBezTo>
                    <a:pt x="2203" y="30"/>
                    <a:pt x="2161" y="5"/>
                    <a:pt x="211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058739" y="4129305"/>
              <a:ext cx="472118" cy="143550"/>
            </a:xfrm>
            <a:custGeom>
              <a:avLst/>
              <a:gdLst/>
              <a:ahLst/>
              <a:cxnLst/>
              <a:rect l="l" t="t" r="r" b="b"/>
              <a:pathLst>
                <a:path w="2641" h="803" extrusionOk="0">
                  <a:moveTo>
                    <a:pt x="1919" y="0"/>
                  </a:moveTo>
                  <a:lnTo>
                    <a:pt x="1834" y="9"/>
                  </a:lnTo>
                  <a:cubicBezTo>
                    <a:pt x="1834" y="9"/>
                    <a:pt x="1953" y="51"/>
                    <a:pt x="2080" y="102"/>
                  </a:cubicBezTo>
                  <a:cubicBezTo>
                    <a:pt x="2250" y="174"/>
                    <a:pt x="2424" y="259"/>
                    <a:pt x="2339" y="298"/>
                  </a:cubicBezTo>
                  <a:cubicBezTo>
                    <a:pt x="2282" y="322"/>
                    <a:pt x="2150" y="333"/>
                    <a:pt x="2001" y="333"/>
                  </a:cubicBezTo>
                  <a:cubicBezTo>
                    <a:pt x="1763" y="333"/>
                    <a:pt x="1481" y="305"/>
                    <a:pt x="1384" y="255"/>
                  </a:cubicBezTo>
                  <a:cubicBezTo>
                    <a:pt x="1312" y="220"/>
                    <a:pt x="1274" y="176"/>
                    <a:pt x="1225" y="176"/>
                  </a:cubicBezTo>
                  <a:cubicBezTo>
                    <a:pt x="1191" y="176"/>
                    <a:pt x="1151" y="198"/>
                    <a:pt x="1091" y="264"/>
                  </a:cubicBezTo>
                  <a:cubicBezTo>
                    <a:pt x="981" y="378"/>
                    <a:pt x="548" y="616"/>
                    <a:pt x="242" y="722"/>
                  </a:cubicBezTo>
                  <a:cubicBezTo>
                    <a:pt x="149" y="753"/>
                    <a:pt x="70" y="773"/>
                    <a:pt x="15" y="773"/>
                  </a:cubicBezTo>
                  <a:cubicBezTo>
                    <a:pt x="10" y="773"/>
                    <a:pt x="5" y="773"/>
                    <a:pt x="0" y="773"/>
                  </a:cubicBezTo>
                  <a:lnTo>
                    <a:pt x="0" y="773"/>
                  </a:lnTo>
                  <a:cubicBezTo>
                    <a:pt x="43" y="781"/>
                    <a:pt x="94" y="794"/>
                    <a:pt x="141" y="803"/>
                  </a:cubicBezTo>
                  <a:cubicBezTo>
                    <a:pt x="175" y="798"/>
                    <a:pt x="213" y="794"/>
                    <a:pt x="255" y="786"/>
                  </a:cubicBezTo>
                  <a:cubicBezTo>
                    <a:pt x="370" y="769"/>
                    <a:pt x="510" y="739"/>
                    <a:pt x="646" y="688"/>
                  </a:cubicBezTo>
                  <a:cubicBezTo>
                    <a:pt x="866" y="607"/>
                    <a:pt x="1053" y="467"/>
                    <a:pt x="1138" y="391"/>
                  </a:cubicBezTo>
                  <a:cubicBezTo>
                    <a:pt x="1142" y="391"/>
                    <a:pt x="1151" y="395"/>
                    <a:pt x="1155" y="395"/>
                  </a:cubicBezTo>
                  <a:cubicBezTo>
                    <a:pt x="1223" y="404"/>
                    <a:pt x="1410" y="416"/>
                    <a:pt x="1656" y="433"/>
                  </a:cubicBezTo>
                  <a:cubicBezTo>
                    <a:pt x="1779" y="442"/>
                    <a:pt x="1919" y="450"/>
                    <a:pt x="2063" y="459"/>
                  </a:cubicBezTo>
                  <a:cubicBezTo>
                    <a:pt x="2140" y="463"/>
                    <a:pt x="2212" y="467"/>
                    <a:pt x="2288" y="476"/>
                  </a:cubicBezTo>
                  <a:cubicBezTo>
                    <a:pt x="2322" y="476"/>
                    <a:pt x="2358" y="479"/>
                    <a:pt x="2394" y="479"/>
                  </a:cubicBezTo>
                  <a:cubicBezTo>
                    <a:pt x="2440" y="479"/>
                    <a:pt x="2487" y="474"/>
                    <a:pt x="2534" y="450"/>
                  </a:cubicBezTo>
                  <a:cubicBezTo>
                    <a:pt x="2577" y="425"/>
                    <a:pt x="2611" y="391"/>
                    <a:pt x="2624" y="340"/>
                  </a:cubicBezTo>
                  <a:cubicBezTo>
                    <a:pt x="2641" y="289"/>
                    <a:pt x="2619" y="238"/>
                    <a:pt x="2590" y="200"/>
                  </a:cubicBezTo>
                  <a:cubicBezTo>
                    <a:pt x="2560" y="166"/>
                    <a:pt x="2522" y="140"/>
                    <a:pt x="2483" y="128"/>
                  </a:cubicBezTo>
                  <a:cubicBezTo>
                    <a:pt x="2445" y="115"/>
                    <a:pt x="2407" y="107"/>
                    <a:pt x="2369" y="98"/>
                  </a:cubicBezTo>
                  <a:cubicBezTo>
                    <a:pt x="2229" y="68"/>
                    <a:pt x="2093" y="39"/>
                    <a:pt x="1970" y="9"/>
                  </a:cubicBezTo>
                  <a:cubicBezTo>
                    <a:pt x="1953" y="5"/>
                    <a:pt x="1936" y="5"/>
                    <a:pt x="1919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058739" y="4265170"/>
              <a:ext cx="148196" cy="571877"/>
            </a:xfrm>
            <a:custGeom>
              <a:avLst/>
              <a:gdLst/>
              <a:ahLst/>
              <a:cxnLst/>
              <a:rect l="l" t="t" r="r" b="b"/>
              <a:pathLst>
                <a:path w="829" h="3199" extrusionOk="0">
                  <a:moveTo>
                    <a:pt x="119" y="0"/>
                  </a:moveTo>
                  <a:lnTo>
                    <a:pt x="0" y="13"/>
                  </a:lnTo>
                  <a:cubicBezTo>
                    <a:pt x="0" y="13"/>
                    <a:pt x="0" y="26"/>
                    <a:pt x="5" y="51"/>
                  </a:cubicBezTo>
                  <a:cubicBezTo>
                    <a:pt x="39" y="327"/>
                    <a:pt x="264" y="1999"/>
                    <a:pt x="361" y="2284"/>
                  </a:cubicBezTo>
                  <a:cubicBezTo>
                    <a:pt x="429" y="2479"/>
                    <a:pt x="289" y="2695"/>
                    <a:pt x="98" y="2772"/>
                  </a:cubicBezTo>
                  <a:cubicBezTo>
                    <a:pt x="77" y="2780"/>
                    <a:pt x="56" y="2784"/>
                    <a:pt x="34" y="2789"/>
                  </a:cubicBezTo>
                  <a:cubicBezTo>
                    <a:pt x="107" y="2942"/>
                    <a:pt x="166" y="3048"/>
                    <a:pt x="196" y="3090"/>
                  </a:cubicBezTo>
                  <a:cubicBezTo>
                    <a:pt x="231" y="3147"/>
                    <a:pt x="246" y="3159"/>
                    <a:pt x="255" y="3159"/>
                  </a:cubicBezTo>
                  <a:cubicBezTo>
                    <a:pt x="257" y="3159"/>
                    <a:pt x="258" y="3159"/>
                    <a:pt x="259" y="3158"/>
                  </a:cubicBezTo>
                  <a:cubicBezTo>
                    <a:pt x="264" y="3154"/>
                    <a:pt x="264" y="3154"/>
                    <a:pt x="264" y="3149"/>
                  </a:cubicBezTo>
                  <a:cubicBezTo>
                    <a:pt x="281" y="3162"/>
                    <a:pt x="302" y="3175"/>
                    <a:pt x="323" y="3179"/>
                  </a:cubicBezTo>
                  <a:cubicBezTo>
                    <a:pt x="356" y="3193"/>
                    <a:pt x="391" y="3198"/>
                    <a:pt x="426" y="3198"/>
                  </a:cubicBezTo>
                  <a:cubicBezTo>
                    <a:pt x="467" y="3198"/>
                    <a:pt x="507" y="3191"/>
                    <a:pt x="544" y="3179"/>
                  </a:cubicBezTo>
                  <a:cubicBezTo>
                    <a:pt x="578" y="3171"/>
                    <a:pt x="612" y="3162"/>
                    <a:pt x="646" y="3149"/>
                  </a:cubicBezTo>
                  <a:cubicBezTo>
                    <a:pt x="680" y="3137"/>
                    <a:pt x="714" y="3124"/>
                    <a:pt x="743" y="3103"/>
                  </a:cubicBezTo>
                  <a:cubicBezTo>
                    <a:pt x="777" y="3082"/>
                    <a:pt x="807" y="3048"/>
                    <a:pt x="815" y="3009"/>
                  </a:cubicBezTo>
                  <a:cubicBezTo>
                    <a:pt x="828" y="2967"/>
                    <a:pt x="820" y="2933"/>
                    <a:pt x="811" y="2903"/>
                  </a:cubicBezTo>
                  <a:cubicBezTo>
                    <a:pt x="790" y="2844"/>
                    <a:pt x="773" y="2797"/>
                    <a:pt x="760" y="2759"/>
                  </a:cubicBezTo>
                  <a:cubicBezTo>
                    <a:pt x="692" y="2530"/>
                    <a:pt x="544" y="2020"/>
                    <a:pt x="421" y="1507"/>
                  </a:cubicBezTo>
                  <a:cubicBezTo>
                    <a:pt x="272" y="891"/>
                    <a:pt x="170" y="263"/>
                    <a:pt x="141" y="132"/>
                  </a:cubicBezTo>
                  <a:cubicBezTo>
                    <a:pt x="132" y="89"/>
                    <a:pt x="124" y="60"/>
                    <a:pt x="119" y="43"/>
                  </a:cubicBezTo>
                  <a:lnTo>
                    <a:pt x="141" y="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555689" y="3802335"/>
              <a:ext cx="392389" cy="296039"/>
            </a:xfrm>
            <a:custGeom>
              <a:avLst/>
              <a:gdLst/>
              <a:ahLst/>
              <a:cxnLst/>
              <a:rect l="l" t="t" r="r" b="b"/>
              <a:pathLst>
                <a:path w="2195" h="1656" extrusionOk="0">
                  <a:moveTo>
                    <a:pt x="85" y="0"/>
                  </a:moveTo>
                  <a:cubicBezTo>
                    <a:pt x="47" y="26"/>
                    <a:pt x="17" y="64"/>
                    <a:pt x="5" y="115"/>
                  </a:cubicBezTo>
                  <a:cubicBezTo>
                    <a:pt x="0" y="140"/>
                    <a:pt x="5" y="174"/>
                    <a:pt x="17" y="200"/>
                  </a:cubicBezTo>
                  <a:cubicBezTo>
                    <a:pt x="26" y="221"/>
                    <a:pt x="39" y="242"/>
                    <a:pt x="51" y="263"/>
                  </a:cubicBezTo>
                  <a:cubicBezTo>
                    <a:pt x="77" y="306"/>
                    <a:pt x="111" y="344"/>
                    <a:pt x="149" y="378"/>
                  </a:cubicBezTo>
                  <a:cubicBezTo>
                    <a:pt x="230" y="441"/>
                    <a:pt x="323" y="475"/>
                    <a:pt x="412" y="518"/>
                  </a:cubicBezTo>
                  <a:cubicBezTo>
                    <a:pt x="501" y="560"/>
                    <a:pt x="595" y="599"/>
                    <a:pt x="688" y="637"/>
                  </a:cubicBezTo>
                  <a:cubicBezTo>
                    <a:pt x="871" y="713"/>
                    <a:pt x="1053" y="790"/>
                    <a:pt x="1197" y="904"/>
                  </a:cubicBezTo>
                  <a:cubicBezTo>
                    <a:pt x="1346" y="1019"/>
                    <a:pt x="1469" y="1146"/>
                    <a:pt x="1588" y="1256"/>
                  </a:cubicBezTo>
                  <a:cubicBezTo>
                    <a:pt x="1707" y="1363"/>
                    <a:pt x="1817" y="1456"/>
                    <a:pt x="1915" y="1515"/>
                  </a:cubicBezTo>
                  <a:cubicBezTo>
                    <a:pt x="2012" y="1570"/>
                    <a:pt x="2093" y="1604"/>
                    <a:pt x="2135" y="1613"/>
                  </a:cubicBezTo>
                  <a:cubicBezTo>
                    <a:pt x="2152" y="1621"/>
                    <a:pt x="2165" y="1621"/>
                    <a:pt x="2178" y="1626"/>
                  </a:cubicBezTo>
                  <a:cubicBezTo>
                    <a:pt x="2178" y="1634"/>
                    <a:pt x="2178" y="1643"/>
                    <a:pt x="2174" y="1655"/>
                  </a:cubicBezTo>
                  <a:cubicBezTo>
                    <a:pt x="2174" y="1655"/>
                    <a:pt x="2195" y="1626"/>
                    <a:pt x="2182" y="1583"/>
                  </a:cubicBezTo>
                  <a:cubicBezTo>
                    <a:pt x="2169" y="1528"/>
                    <a:pt x="2114" y="1452"/>
                    <a:pt x="1932" y="1371"/>
                  </a:cubicBezTo>
                  <a:cubicBezTo>
                    <a:pt x="1601" y="1227"/>
                    <a:pt x="1431" y="900"/>
                    <a:pt x="1261" y="726"/>
                  </a:cubicBezTo>
                  <a:cubicBezTo>
                    <a:pt x="1091" y="552"/>
                    <a:pt x="701" y="441"/>
                    <a:pt x="374" y="314"/>
                  </a:cubicBezTo>
                  <a:cubicBezTo>
                    <a:pt x="179" y="242"/>
                    <a:pt x="115" y="149"/>
                    <a:pt x="94" y="81"/>
                  </a:cubicBezTo>
                  <a:cubicBezTo>
                    <a:pt x="81" y="38"/>
                    <a:pt x="90" y="9"/>
                    <a:pt x="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403201" y="4202064"/>
              <a:ext cx="576875" cy="215057"/>
            </a:xfrm>
            <a:custGeom>
              <a:avLst/>
              <a:gdLst/>
              <a:ahLst/>
              <a:cxnLst/>
              <a:rect l="l" t="t" r="r" b="b"/>
              <a:pathLst>
                <a:path w="3227" h="1203" extrusionOk="0">
                  <a:moveTo>
                    <a:pt x="102" y="1"/>
                  </a:moveTo>
                  <a:cubicBezTo>
                    <a:pt x="64" y="26"/>
                    <a:pt x="34" y="69"/>
                    <a:pt x="22" y="120"/>
                  </a:cubicBezTo>
                  <a:cubicBezTo>
                    <a:pt x="0" y="179"/>
                    <a:pt x="22" y="247"/>
                    <a:pt x="64" y="294"/>
                  </a:cubicBezTo>
                  <a:cubicBezTo>
                    <a:pt x="102" y="340"/>
                    <a:pt x="162" y="366"/>
                    <a:pt x="217" y="383"/>
                  </a:cubicBezTo>
                  <a:cubicBezTo>
                    <a:pt x="476" y="435"/>
                    <a:pt x="737" y="449"/>
                    <a:pt x="921" y="449"/>
                  </a:cubicBezTo>
                  <a:cubicBezTo>
                    <a:pt x="1038" y="449"/>
                    <a:pt x="1124" y="443"/>
                    <a:pt x="1159" y="438"/>
                  </a:cubicBezTo>
                  <a:cubicBezTo>
                    <a:pt x="1189" y="434"/>
                    <a:pt x="1206" y="430"/>
                    <a:pt x="1214" y="425"/>
                  </a:cubicBezTo>
                  <a:cubicBezTo>
                    <a:pt x="1223" y="438"/>
                    <a:pt x="1235" y="455"/>
                    <a:pt x="1257" y="480"/>
                  </a:cubicBezTo>
                  <a:cubicBezTo>
                    <a:pt x="1286" y="523"/>
                    <a:pt x="1388" y="629"/>
                    <a:pt x="1541" y="744"/>
                  </a:cubicBezTo>
                  <a:cubicBezTo>
                    <a:pt x="1698" y="858"/>
                    <a:pt x="1906" y="981"/>
                    <a:pt x="2131" y="1062"/>
                  </a:cubicBezTo>
                  <a:cubicBezTo>
                    <a:pt x="2356" y="1143"/>
                    <a:pt x="2594" y="1189"/>
                    <a:pt x="2789" y="1198"/>
                  </a:cubicBezTo>
                  <a:cubicBezTo>
                    <a:pt x="2836" y="1202"/>
                    <a:pt x="2882" y="1202"/>
                    <a:pt x="2920" y="1202"/>
                  </a:cubicBezTo>
                  <a:cubicBezTo>
                    <a:pt x="2963" y="1202"/>
                    <a:pt x="3001" y="1202"/>
                    <a:pt x="3035" y="1198"/>
                  </a:cubicBezTo>
                  <a:cubicBezTo>
                    <a:pt x="3086" y="1194"/>
                    <a:pt x="3124" y="1189"/>
                    <a:pt x="3154" y="1185"/>
                  </a:cubicBezTo>
                  <a:cubicBezTo>
                    <a:pt x="3179" y="1168"/>
                    <a:pt x="3201" y="1151"/>
                    <a:pt x="3226" y="1134"/>
                  </a:cubicBezTo>
                  <a:lnTo>
                    <a:pt x="3226" y="1134"/>
                  </a:lnTo>
                  <a:cubicBezTo>
                    <a:pt x="3192" y="1139"/>
                    <a:pt x="3156" y="1143"/>
                    <a:pt x="3121" y="1143"/>
                  </a:cubicBezTo>
                  <a:cubicBezTo>
                    <a:pt x="3099" y="1143"/>
                    <a:pt x="3077" y="1142"/>
                    <a:pt x="3056" y="1138"/>
                  </a:cubicBezTo>
                  <a:cubicBezTo>
                    <a:pt x="3055" y="1140"/>
                    <a:pt x="3054" y="1140"/>
                    <a:pt x="3053" y="1140"/>
                  </a:cubicBezTo>
                  <a:cubicBezTo>
                    <a:pt x="3052" y="1140"/>
                    <a:pt x="3052" y="1138"/>
                    <a:pt x="3052" y="1138"/>
                  </a:cubicBezTo>
                  <a:cubicBezTo>
                    <a:pt x="2653" y="1104"/>
                    <a:pt x="2144" y="799"/>
                    <a:pt x="1796" y="701"/>
                  </a:cubicBezTo>
                  <a:cubicBezTo>
                    <a:pt x="1397" y="587"/>
                    <a:pt x="1350" y="315"/>
                    <a:pt x="1168" y="264"/>
                  </a:cubicBezTo>
                  <a:cubicBezTo>
                    <a:pt x="1101" y="247"/>
                    <a:pt x="978" y="243"/>
                    <a:pt x="842" y="243"/>
                  </a:cubicBezTo>
                  <a:cubicBezTo>
                    <a:pt x="749" y="243"/>
                    <a:pt x="650" y="245"/>
                    <a:pt x="559" y="245"/>
                  </a:cubicBezTo>
                  <a:cubicBezTo>
                    <a:pt x="416" y="245"/>
                    <a:pt x="291" y="241"/>
                    <a:pt x="234" y="222"/>
                  </a:cubicBezTo>
                  <a:cubicBezTo>
                    <a:pt x="136" y="188"/>
                    <a:pt x="136" y="107"/>
                    <a:pt x="145" y="52"/>
                  </a:cubicBezTo>
                  <a:cubicBezTo>
                    <a:pt x="149" y="22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578393" y="3416013"/>
              <a:ext cx="410802" cy="238476"/>
            </a:xfrm>
            <a:custGeom>
              <a:avLst/>
              <a:gdLst/>
              <a:ahLst/>
              <a:cxnLst/>
              <a:rect l="l" t="t" r="r" b="b"/>
              <a:pathLst>
                <a:path w="2298" h="1334" extrusionOk="0">
                  <a:moveTo>
                    <a:pt x="43" y="1"/>
                  </a:moveTo>
                  <a:lnTo>
                    <a:pt x="5" y="107"/>
                  </a:lnTo>
                  <a:cubicBezTo>
                    <a:pt x="1" y="149"/>
                    <a:pt x="5" y="200"/>
                    <a:pt x="18" y="243"/>
                  </a:cubicBezTo>
                  <a:cubicBezTo>
                    <a:pt x="39" y="319"/>
                    <a:pt x="86" y="391"/>
                    <a:pt x="145" y="442"/>
                  </a:cubicBezTo>
                  <a:cubicBezTo>
                    <a:pt x="205" y="497"/>
                    <a:pt x="272" y="535"/>
                    <a:pt x="336" y="565"/>
                  </a:cubicBezTo>
                  <a:cubicBezTo>
                    <a:pt x="468" y="625"/>
                    <a:pt x="599" y="663"/>
                    <a:pt x="718" y="684"/>
                  </a:cubicBezTo>
                  <a:cubicBezTo>
                    <a:pt x="877" y="718"/>
                    <a:pt x="1012" y="726"/>
                    <a:pt x="1104" y="726"/>
                  </a:cubicBezTo>
                  <a:cubicBezTo>
                    <a:pt x="1150" y="726"/>
                    <a:pt x="1185" y="724"/>
                    <a:pt x="1206" y="722"/>
                  </a:cubicBezTo>
                  <a:cubicBezTo>
                    <a:pt x="1244" y="718"/>
                    <a:pt x="1270" y="714"/>
                    <a:pt x="1287" y="709"/>
                  </a:cubicBezTo>
                  <a:cubicBezTo>
                    <a:pt x="1291" y="714"/>
                    <a:pt x="1295" y="722"/>
                    <a:pt x="1300" y="726"/>
                  </a:cubicBezTo>
                  <a:cubicBezTo>
                    <a:pt x="1325" y="777"/>
                    <a:pt x="1495" y="968"/>
                    <a:pt x="1707" y="1113"/>
                  </a:cubicBezTo>
                  <a:cubicBezTo>
                    <a:pt x="1822" y="1193"/>
                    <a:pt x="1940" y="1257"/>
                    <a:pt x="2038" y="1299"/>
                  </a:cubicBezTo>
                  <a:cubicBezTo>
                    <a:pt x="2106" y="1308"/>
                    <a:pt x="2178" y="1321"/>
                    <a:pt x="2255" y="1333"/>
                  </a:cubicBezTo>
                  <a:cubicBezTo>
                    <a:pt x="2297" y="1274"/>
                    <a:pt x="1924" y="994"/>
                    <a:pt x="1707" y="884"/>
                  </a:cubicBezTo>
                  <a:cubicBezTo>
                    <a:pt x="1508" y="786"/>
                    <a:pt x="1392" y="581"/>
                    <a:pt x="1305" y="581"/>
                  </a:cubicBezTo>
                  <a:cubicBezTo>
                    <a:pt x="1297" y="581"/>
                    <a:pt x="1290" y="583"/>
                    <a:pt x="1283" y="586"/>
                  </a:cubicBezTo>
                  <a:cubicBezTo>
                    <a:pt x="1262" y="597"/>
                    <a:pt x="1231" y="602"/>
                    <a:pt x="1192" y="602"/>
                  </a:cubicBezTo>
                  <a:cubicBezTo>
                    <a:pt x="1062" y="602"/>
                    <a:pt x="833" y="548"/>
                    <a:pt x="514" y="463"/>
                  </a:cubicBezTo>
                  <a:cubicBezTo>
                    <a:pt x="247" y="395"/>
                    <a:pt x="128" y="226"/>
                    <a:pt x="77" y="111"/>
                  </a:cubicBezTo>
                  <a:cubicBezTo>
                    <a:pt x="52" y="47"/>
                    <a:pt x="43" y="5"/>
                    <a:pt x="43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787013" y="2936553"/>
              <a:ext cx="237757" cy="284598"/>
            </a:xfrm>
            <a:custGeom>
              <a:avLst/>
              <a:gdLst/>
              <a:ahLst/>
              <a:cxnLst/>
              <a:rect l="l" t="t" r="r" b="b"/>
              <a:pathLst>
                <a:path w="1330" h="1592" extrusionOk="0">
                  <a:moveTo>
                    <a:pt x="1" y="0"/>
                  </a:moveTo>
                  <a:cubicBezTo>
                    <a:pt x="1" y="0"/>
                    <a:pt x="5" y="38"/>
                    <a:pt x="9" y="85"/>
                  </a:cubicBezTo>
                  <a:cubicBezTo>
                    <a:pt x="256" y="238"/>
                    <a:pt x="459" y="327"/>
                    <a:pt x="527" y="353"/>
                  </a:cubicBezTo>
                  <a:cubicBezTo>
                    <a:pt x="557" y="361"/>
                    <a:pt x="578" y="369"/>
                    <a:pt x="591" y="369"/>
                  </a:cubicBezTo>
                  <a:cubicBezTo>
                    <a:pt x="591" y="374"/>
                    <a:pt x="591" y="378"/>
                    <a:pt x="591" y="378"/>
                  </a:cubicBezTo>
                  <a:cubicBezTo>
                    <a:pt x="595" y="412"/>
                    <a:pt x="612" y="510"/>
                    <a:pt x="650" y="633"/>
                  </a:cubicBezTo>
                  <a:cubicBezTo>
                    <a:pt x="684" y="751"/>
                    <a:pt x="748" y="900"/>
                    <a:pt x="829" y="1040"/>
                  </a:cubicBezTo>
                  <a:cubicBezTo>
                    <a:pt x="909" y="1176"/>
                    <a:pt x="1011" y="1303"/>
                    <a:pt x="1096" y="1392"/>
                  </a:cubicBezTo>
                  <a:cubicBezTo>
                    <a:pt x="1189" y="1486"/>
                    <a:pt x="1262" y="1545"/>
                    <a:pt x="1291" y="1562"/>
                  </a:cubicBezTo>
                  <a:cubicBezTo>
                    <a:pt x="1296" y="1566"/>
                    <a:pt x="1296" y="1566"/>
                    <a:pt x="1296" y="1566"/>
                  </a:cubicBezTo>
                  <a:cubicBezTo>
                    <a:pt x="1291" y="1571"/>
                    <a:pt x="1291" y="1579"/>
                    <a:pt x="1287" y="1592"/>
                  </a:cubicBezTo>
                  <a:lnTo>
                    <a:pt x="1329" y="1583"/>
                  </a:lnTo>
                  <a:cubicBezTo>
                    <a:pt x="1329" y="1583"/>
                    <a:pt x="1313" y="1545"/>
                    <a:pt x="1279" y="1486"/>
                  </a:cubicBezTo>
                  <a:cubicBezTo>
                    <a:pt x="1189" y="1324"/>
                    <a:pt x="1011" y="1010"/>
                    <a:pt x="897" y="862"/>
                  </a:cubicBezTo>
                  <a:cubicBezTo>
                    <a:pt x="735" y="658"/>
                    <a:pt x="752" y="306"/>
                    <a:pt x="663" y="268"/>
                  </a:cubicBezTo>
                  <a:cubicBezTo>
                    <a:pt x="570" y="234"/>
                    <a:pt x="35" y="13"/>
                    <a:pt x="1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887302" y="2842698"/>
              <a:ext cx="17519" cy="46658"/>
            </a:xfrm>
            <a:custGeom>
              <a:avLst/>
              <a:gdLst/>
              <a:ahLst/>
              <a:cxnLst/>
              <a:rect l="l" t="t" r="r" b="b"/>
              <a:pathLst>
                <a:path w="98" h="261" extrusionOk="0">
                  <a:moveTo>
                    <a:pt x="32" y="0"/>
                  </a:moveTo>
                  <a:cubicBezTo>
                    <a:pt x="27" y="0"/>
                    <a:pt x="22" y="2"/>
                    <a:pt x="17" y="7"/>
                  </a:cubicBezTo>
                  <a:cubicBezTo>
                    <a:pt x="9" y="20"/>
                    <a:pt x="0" y="80"/>
                    <a:pt x="9" y="139"/>
                  </a:cubicBezTo>
                  <a:cubicBezTo>
                    <a:pt x="17" y="194"/>
                    <a:pt x="43" y="249"/>
                    <a:pt x="55" y="258"/>
                  </a:cubicBezTo>
                  <a:cubicBezTo>
                    <a:pt x="60" y="260"/>
                    <a:pt x="64" y="261"/>
                    <a:pt x="68" y="261"/>
                  </a:cubicBezTo>
                  <a:cubicBezTo>
                    <a:pt x="72" y="261"/>
                    <a:pt x="77" y="260"/>
                    <a:pt x="81" y="258"/>
                  </a:cubicBezTo>
                  <a:cubicBezTo>
                    <a:pt x="89" y="254"/>
                    <a:pt x="94" y="249"/>
                    <a:pt x="98" y="241"/>
                  </a:cubicBezTo>
                  <a:cubicBezTo>
                    <a:pt x="98" y="224"/>
                    <a:pt x="85" y="177"/>
                    <a:pt x="81" y="126"/>
                  </a:cubicBezTo>
                  <a:cubicBezTo>
                    <a:pt x="72" y="75"/>
                    <a:pt x="72" y="24"/>
                    <a:pt x="64" y="12"/>
                  </a:cubicBezTo>
                  <a:cubicBezTo>
                    <a:pt x="60" y="3"/>
                    <a:pt x="51" y="3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724803" y="2867190"/>
              <a:ext cx="69361" cy="48982"/>
            </a:xfrm>
            <a:custGeom>
              <a:avLst/>
              <a:gdLst/>
              <a:ahLst/>
              <a:cxnLst/>
              <a:rect l="l" t="t" r="r" b="b"/>
              <a:pathLst>
                <a:path w="388" h="274" extrusionOk="0">
                  <a:moveTo>
                    <a:pt x="29" y="0"/>
                  </a:moveTo>
                  <a:cubicBezTo>
                    <a:pt x="21" y="0"/>
                    <a:pt x="15" y="3"/>
                    <a:pt x="9" y="6"/>
                  </a:cubicBezTo>
                  <a:cubicBezTo>
                    <a:pt x="5" y="15"/>
                    <a:pt x="1" y="19"/>
                    <a:pt x="5" y="36"/>
                  </a:cubicBezTo>
                  <a:cubicBezTo>
                    <a:pt x="14" y="57"/>
                    <a:pt x="82" y="129"/>
                    <a:pt x="162" y="184"/>
                  </a:cubicBezTo>
                  <a:cubicBezTo>
                    <a:pt x="243" y="240"/>
                    <a:pt x="336" y="274"/>
                    <a:pt x="362" y="274"/>
                  </a:cubicBezTo>
                  <a:cubicBezTo>
                    <a:pt x="379" y="274"/>
                    <a:pt x="383" y="265"/>
                    <a:pt x="387" y="257"/>
                  </a:cubicBezTo>
                  <a:cubicBezTo>
                    <a:pt x="387" y="248"/>
                    <a:pt x="387" y="240"/>
                    <a:pt x="374" y="231"/>
                  </a:cubicBezTo>
                  <a:cubicBezTo>
                    <a:pt x="362" y="214"/>
                    <a:pt x="277" y="176"/>
                    <a:pt x="200" y="125"/>
                  </a:cubicBezTo>
                  <a:cubicBezTo>
                    <a:pt x="124" y="74"/>
                    <a:pt x="60" y="10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954875" y="2988753"/>
              <a:ext cx="38792" cy="59530"/>
            </a:xfrm>
            <a:custGeom>
              <a:avLst/>
              <a:gdLst/>
              <a:ahLst/>
              <a:cxnLst/>
              <a:rect l="l" t="t" r="r" b="b"/>
              <a:pathLst>
                <a:path w="217" h="333" extrusionOk="0">
                  <a:moveTo>
                    <a:pt x="191" y="1"/>
                  </a:moveTo>
                  <a:cubicBezTo>
                    <a:pt x="187" y="1"/>
                    <a:pt x="183" y="2"/>
                    <a:pt x="178" y="5"/>
                  </a:cubicBezTo>
                  <a:cubicBezTo>
                    <a:pt x="161" y="10"/>
                    <a:pt x="102" y="69"/>
                    <a:pt x="59" y="141"/>
                  </a:cubicBezTo>
                  <a:cubicBezTo>
                    <a:pt x="17" y="213"/>
                    <a:pt x="0" y="294"/>
                    <a:pt x="4" y="311"/>
                  </a:cubicBezTo>
                  <a:cubicBezTo>
                    <a:pt x="9" y="328"/>
                    <a:pt x="17" y="328"/>
                    <a:pt x="25" y="332"/>
                  </a:cubicBezTo>
                  <a:cubicBezTo>
                    <a:pt x="34" y="332"/>
                    <a:pt x="38" y="332"/>
                    <a:pt x="47" y="324"/>
                  </a:cubicBezTo>
                  <a:cubicBezTo>
                    <a:pt x="59" y="311"/>
                    <a:pt x="85" y="239"/>
                    <a:pt x="123" y="175"/>
                  </a:cubicBezTo>
                  <a:cubicBezTo>
                    <a:pt x="161" y="111"/>
                    <a:pt x="208" y="52"/>
                    <a:pt x="212" y="35"/>
                  </a:cubicBezTo>
                  <a:cubicBezTo>
                    <a:pt x="216" y="22"/>
                    <a:pt x="212" y="14"/>
                    <a:pt x="204" y="10"/>
                  </a:cubicBezTo>
                  <a:cubicBezTo>
                    <a:pt x="201" y="4"/>
                    <a:pt x="197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067856" y="3082071"/>
              <a:ext cx="19843" cy="61675"/>
            </a:xfrm>
            <a:custGeom>
              <a:avLst/>
              <a:gdLst/>
              <a:ahLst/>
              <a:cxnLst/>
              <a:rect l="l" t="t" r="r" b="b"/>
              <a:pathLst>
                <a:path w="111" h="345" extrusionOk="0">
                  <a:moveTo>
                    <a:pt x="78" y="0"/>
                  </a:moveTo>
                  <a:cubicBezTo>
                    <a:pt x="74" y="0"/>
                    <a:pt x="69" y="2"/>
                    <a:pt x="64" y="10"/>
                  </a:cubicBezTo>
                  <a:cubicBezTo>
                    <a:pt x="51" y="22"/>
                    <a:pt x="26" y="90"/>
                    <a:pt x="13" y="167"/>
                  </a:cubicBezTo>
                  <a:cubicBezTo>
                    <a:pt x="0" y="239"/>
                    <a:pt x="5" y="315"/>
                    <a:pt x="13" y="328"/>
                  </a:cubicBezTo>
                  <a:cubicBezTo>
                    <a:pt x="17" y="341"/>
                    <a:pt x="26" y="345"/>
                    <a:pt x="39" y="345"/>
                  </a:cubicBezTo>
                  <a:cubicBezTo>
                    <a:pt x="43" y="345"/>
                    <a:pt x="51" y="341"/>
                    <a:pt x="60" y="328"/>
                  </a:cubicBezTo>
                  <a:cubicBezTo>
                    <a:pt x="64" y="315"/>
                    <a:pt x="73" y="243"/>
                    <a:pt x="85" y="175"/>
                  </a:cubicBezTo>
                  <a:cubicBezTo>
                    <a:pt x="94" y="107"/>
                    <a:pt x="111" y="39"/>
                    <a:pt x="107" y="22"/>
                  </a:cubicBezTo>
                  <a:cubicBezTo>
                    <a:pt x="102" y="10"/>
                    <a:pt x="98" y="5"/>
                    <a:pt x="85" y="1"/>
                  </a:cubicBezTo>
                  <a:cubicBezTo>
                    <a:pt x="84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202825" y="3038988"/>
              <a:ext cx="14659" cy="41653"/>
            </a:xfrm>
            <a:custGeom>
              <a:avLst/>
              <a:gdLst/>
              <a:ahLst/>
              <a:cxnLst/>
              <a:rect l="l" t="t" r="r" b="b"/>
              <a:pathLst>
                <a:path w="82" h="233" extrusionOk="0">
                  <a:moveTo>
                    <a:pt x="48" y="0"/>
                  </a:moveTo>
                  <a:cubicBezTo>
                    <a:pt x="39" y="0"/>
                    <a:pt x="31" y="0"/>
                    <a:pt x="26" y="4"/>
                  </a:cubicBezTo>
                  <a:cubicBezTo>
                    <a:pt x="14" y="13"/>
                    <a:pt x="1" y="64"/>
                    <a:pt x="5" y="119"/>
                  </a:cubicBezTo>
                  <a:cubicBezTo>
                    <a:pt x="5" y="170"/>
                    <a:pt x="22" y="221"/>
                    <a:pt x="35" y="229"/>
                  </a:cubicBezTo>
                  <a:cubicBezTo>
                    <a:pt x="39" y="232"/>
                    <a:pt x="43" y="233"/>
                    <a:pt x="48" y="233"/>
                  </a:cubicBezTo>
                  <a:cubicBezTo>
                    <a:pt x="52" y="233"/>
                    <a:pt x="56" y="232"/>
                    <a:pt x="60" y="229"/>
                  </a:cubicBezTo>
                  <a:cubicBezTo>
                    <a:pt x="69" y="225"/>
                    <a:pt x="73" y="225"/>
                    <a:pt x="77" y="212"/>
                  </a:cubicBezTo>
                  <a:cubicBezTo>
                    <a:pt x="82" y="204"/>
                    <a:pt x="77" y="157"/>
                    <a:pt x="73" y="115"/>
                  </a:cubicBezTo>
                  <a:cubicBezTo>
                    <a:pt x="73" y="68"/>
                    <a:pt x="77" y="26"/>
                    <a:pt x="69" y="13"/>
                  </a:cubicBezTo>
                  <a:cubicBezTo>
                    <a:pt x="65" y="4"/>
                    <a:pt x="56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082336" y="3205780"/>
              <a:ext cx="57026" cy="55239"/>
            </a:xfrm>
            <a:custGeom>
              <a:avLst/>
              <a:gdLst/>
              <a:ahLst/>
              <a:cxnLst/>
              <a:rect l="l" t="t" r="r" b="b"/>
              <a:pathLst>
                <a:path w="319" h="309" extrusionOk="0">
                  <a:moveTo>
                    <a:pt x="295" y="1"/>
                  </a:moveTo>
                  <a:cubicBezTo>
                    <a:pt x="291" y="1"/>
                    <a:pt x="287" y="2"/>
                    <a:pt x="280" y="5"/>
                  </a:cubicBezTo>
                  <a:cubicBezTo>
                    <a:pt x="242" y="18"/>
                    <a:pt x="21" y="234"/>
                    <a:pt x="9" y="273"/>
                  </a:cubicBezTo>
                  <a:cubicBezTo>
                    <a:pt x="0" y="285"/>
                    <a:pt x="9" y="294"/>
                    <a:pt x="13" y="302"/>
                  </a:cubicBezTo>
                  <a:cubicBezTo>
                    <a:pt x="16" y="305"/>
                    <a:pt x="21" y="308"/>
                    <a:pt x="28" y="308"/>
                  </a:cubicBezTo>
                  <a:cubicBezTo>
                    <a:pt x="31" y="308"/>
                    <a:pt x="35" y="308"/>
                    <a:pt x="38" y="307"/>
                  </a:cubicBezTo>
                  <a:cubicBezTo>
                    <a:pt x="76" y="290"/>
                    <a:pt x="301" y="77"/>
                    <a:pt x="314" y="35"/>
                  </a:cubicBezTo>
                  <a:cubicBezTo>
                    <a:pt x="318" y="22"/>
                    <a:pt x="314" y="14"/>
                    <a:pt x="310" y="9"/>
                  </a:cubicBezTo>
                  <a:cubicBezTo>
                    <a:pt x="305" y="4"/>
                    <a:pt x="30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992774" y="3276394"/>
              <a:ext cx="35038" cy="178052"/>
            </a:xfrm>
            <a:custGeom>
              <a:avLst/>
              <a:gdLst/>
              <a:ahLst/>
              <a:cxnLst/>
              <a:rect l="l" t="t" r="r" b="b"/>
              <a:pathLst>
                <a:path w="196" h="996" extrusionOk="0">
                  <a:moveTo>
                    <a:pt x="170" y="1"/>
                  </a:moveTo>
                  <a:cubicBezTo>
                    <a:pt x="162" y="1"/>
                    <a:pt x="157" y="1"/>
                    <a:pt x="145" y="35"/>
                  </a:cubicBezTo>
                  <a:cubicBezTo>
                    <a:pt x="132" y="81"/>
                    <a:pt x="106" y="285"/>
                    <a:pt x="72" y="493"/>
                  </a:cubicBezTo>
                  <a:cubicBezTo>
                    <a:pt x="38" y="701"/>
                    <a:pt x="0" y="905"/>
                    <a:pt x="0" y="951"/>
                  </a:cubicBezTo>
                  <a:cubicBezTo>
                    <a:pt x="0" y="985"/>
                    <a:pt x="4" y="994"/>
                    <a:pt x="17" y="994"/>
                  </a:cubicBezTo>
                  <a:cubicBezTo>
                    <a:pt x="19" y="995"/>
                    <a:pt x="21" y="995"/>
                    <a:pt x="22" y="995"/>
                  </a:cubicBezTo>
                  <a:cubicBezTo>
                    <a:pt x="29" y="995"/>
                    <a:pt x="37" y="987"/>
                    <a:pt x="47" y="960"/>
                  </a:cubicBezTo>
                  <a:cubicBezTo>
                    <a:pt x="64" y="917"/>
                    <a:pt x="111" y="714"/>
                    <a:pt x="140" y="502"/>
                  </a:cubicBezTo>
                  <a:cubicBezTo>
                    <a:pt x="174" y="294"/>
                    <a:pt x="195" y="86"/>
                    <a:pt x="191" y="39"/>
                  </a:cubicBezTo>
                  <a:cubicBezTo>
                    <a:pt x="187" y="5"/>
                    <a:pt x="183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982942" y="3485018"/>
              <a:ext cx="19128" cy="25564"/>
            </a:xfrm>
            <a:custGeom>
              <a:avLst/>
              <a:gdLst/>
              <a:ahLst/>
              <a:cxnLst/>
              <a:rect l="l" t="t" r="r" b="b"/>
              <a:pathLst>
                <a:path w="107" h="143" extrusionOk="0">
                  <a:moveTo>
                    <a:pt x="64" y="1"/>
                  </a:moveTo>
                  <a:cubicBezTo>
                    <a:pt x="59" y="1"/>
                    <a:pt x="51" y="1"/>
                    <a:pt x="42" y="5"/>
                  </a:cubicBezTo>
                  <a:cubicBezTo>
                    <a:pt x="26" y="14"/>
                    <a:pt x="0" y="116"/>
                    <a:pt x="17" y="132"/>
                  </a:cubicBezTo>
                  <a:cubicBezTo>
                    <a:pt x="21" y="137"/>
                    <a:pt x="30" y="141"/>
                    <a:pt x="38" y="141"/>
                  </a:cubicBezTo>
                  <a:cubicBezTo>
                    <a:pt x="44" y="141"/>
                    <a:pt x="50" y="143"/>
                    <a:pt x="55" y="143"/>
                  </a:cubicBezTo>
                  <a:cubicBezTo>
                    <a:pt x="58" y="143"/>
                    <a:pt x="61" y="142"/>
                    <a:pt x="64" y="141"/>
                  </a:cubicBezTo>
                  <a:cubicBezTo>
                    <a:pt x="81" y="128"/>
                    <a:pt x="106" y="26"/>
                    <a:pt x="89" y="14"/>
                  </a:cubicBezTo>
                  <a:cubicBezTo>
                    <a:pt x="85" y="5"/>
                    <a:pt x="76" y="5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711216" y="3137490"/>
              <a:ext cx="75260" cy="111730"/>
            </a:xfrm>
            <a:custGeom>
              <a:avLst/>
              <a:gdLst/>
              <a:ahLst/>
              <a:cxnLst/>
              <a:rect l="l" t="t" r="r" b="b"/>
              <a:pathLst>
                <a:path w="421" h="625" extrusionOk="0">
                  <a:moveTo>
                    <a:pt x="404" y="1"/>
                  </a:moveTo>
                  <a:cubicBezTo>
                    <a:pt x="400" y="1"/>
                    <a:pt x="391" y="1"/>
                    <a:pt x="374" y="22"/>
                  </a:cubicBezTo>
                  <a:cubicBezTo>
                    <a:pt x="357" y="52"/>
                    <a:pt x="302" y="192"/>
                    <a:pt x="217" y="319"/>
                  </a:cubicBezTo>
                  <a:cubicBezTo>
                    <a:pt x="136" y="447"/>
                    <a:pt x="30" y="557"/>
                    <a:pt x="13" y="582"/>
                  </a:cubicBezTo>
                  <a:cubicBezTo>
                    <a:pt x="1" y="604"/>
                    <a:pt x="1" y="612"/>
                    <a:pt x="9" y="621"/>
                  </a:cubicBezTo>
                  <a:cubicBezTo>
                    <a:pt x="11" y="623"/>
                    <a:pt x="14" y="625"/>
                    <a:pt x="20" y="625"/>
                  </a:cubicBezTo>
                  <a:cubicBezTo>
                    <a:pt x="25" y="625"/>
                    <a:pt x="32" y="623"/>
                    <a:pt x="43" y="616"/>
                  </a:cubicBezTo>
                  <a:cubicBezTo>
                    <a:pt x="73" y="599"/>
                    <a:pt x="192" y="493"/>
                    <a:pt x="276" y="358"/>
                  </a:cubicBezTo>
                  <a:cubicBezTo>
                    <a:pt x="366" y="226"/>
                    <a:pt x="417" y="73"/>
                    <a:pt x="421" y="39"/>
                  </a:cubicBezTo>
                  <a:cubicBezTo>
                    <a:pt x="421" y="14"/>
                    <a:pt x="417" y="5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779505" y="3103345"/>
              <a:ext cx="18413" cy="20022"/>
            </a:xfrm>
            <a:custGeom>
              <a:avLst/>
              <a:gdLst/>
              <a:ahLst/>
              <a:cxnLst/>
              <a:rect l="l" t="t" r="r" b="b"/>
              <a:pathLst>
                <a:path w="103" h="112" extrusionOk="0">
                  <a:moveTo>
                    <a:pt x="60" y="1"/>
                  </a:moveTo>
                  <a:cubicBezTo>
                    <a:pt x="56" y="1"/>
                    <a:pt x="47" y="1"/>
                    <a:pt x="39" y="5"/>
                  </a:cubicBezTo>
                  <a:cubicBezTo>
                    <a:pt x="22" y="9"/>
                    <a:pt x="1" y="90"/>
                    <a:pt x="18" y="103"/>
                  </a:cubicBezTo>
                  <a:cubicBezTo>
                    <a:pt x="22" y="107"/>
                    <a:pt x="30" y="107"/>
                    <a:pt x="43" y="111"/>
                  </a:cubicBezTo>
                  <a:lnTo>
                    <a:pt x="64" y="111"/>
                  </a:lnTo>
                  <a:cubicBezTo>
                    <a:pt x="81" y="103"/>
                    <a:pt x="102" y="26"/>
                    <a:pt x="85" y="14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527623" y="3155903"/>
              <a:ext cx="92779" cy="94210"/>
            </a:xfrm>
            <a:custGeom>
              <a:avLst/>
              <a:gdLst/>
              <a:ahLst/>
              <a:cxnLst/>
              <a:rect l="l" t="t" r="r" b="b"/>
              <a:pathLst>
                <a:path w="519" h="527" extrusionOk="0">
                  <a:moveTo>
                    <a:pt x="21" y="0"/>
                  </a:moveTo>
                  <a:cubicBezTo>
                    <a:pt x="16" y="0"/>
                    <a:pt x="13" y="2"/>
                    <a:pt x="9" y="4"/>
                  </a:cubicBezTo>
                  <a:cubicBezTo>
                    <a:pt x="5" y="8"/>
                    <a:pt x="0" y="13"/>
                    <a:pt x="9" y="38"/>
                  </a:cubicBezTo>
                  <a:cubicBezTo>
                    <a:pt x="17" y="72"/>
                    <a:pt x="102" y="199"/>
                    <a:pt x="208" y="310"/>
                  </a:cubicBezTo>
                  <a:cubicBezTo>
                    <a:pt x="314" y="424"/>
                    <a:pt x="442" y="513"/>
                    <a:pt x="476" y="522"/>
                  </a:cubicBezTo>
                  <a:cubicBezTo>
                    <a:pt x="485" y="525"/>
                    <a:pt x="491" y="527"/>
                    <a:pt x="497" y="527"/>
                  </a:cubicBezTo>
                  <a:cubicBezTo>
                    <a:pt x="503" y="527"/>
                    <a:pt x="507" y="524"/>
                    <a:pt x="510" y="522"/>
                  </a:cubicBezTo>
                  <a:cubicBezTo>
                    <a:pt x="518" y="513"/>
                    <a:pt x="518" y="505"/>
                    <a:pt x="501" y="488"/>
                  </a:cubicBezTo>
                  <a:cubicBezTo>
                    <a:pt x="480" y="462"/>
                    <a:pt x="365" y="369"/>
                    <a:pt x="264" y="259"/>
                  </a:cubicBezTo>
                  <a:cubicBezTo>
                    <a:pt x="157" y="153"/>
                    <a:pt x="68" y="34"/>
                    <a:pt x="47" y="13"/>
                  </a:cubicBezTo>
                  <a:cubicBezTo>
                    <a:pt x="35" y="3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01275" y="3426739"/>
              <a:ext cx="27351" cy="45764"/>
            </a:xfrm>
            <a:custGeom>
              <a:avLst/>
              <a:gdLst/>
              <a:ahLst/>
              <a:cxnLst/>
              <a:rect l="l" t="t" r="r" b="b"/>
              <a:pathLst>
                <a:path w="153" h="256" extrusionOk="0">
                  <a:moveTo>
                    <a:pt x="34" y="0"/>
                  </a:moveTo>
                  <a:cubicBezTo>
                    <a:pt x="26" y="0"/>
                    <a:pt x="21" y="0"/>
                    <a:pt x="13" y="9"/>
                  </a:cubicBezTo>
                  <a:cubicBezTo>
                    <a:pt x="4" y="21"/>
                    <a:pt x="0" y="89"/>
                    <a:pt x="30" y="153"/>
                  </a:cubicBezTo>
                  <a:cubicBezTo>
                    <a:pt x="55" y="212"/>
                    <a:pt x="106" y="255"/>
                    <a:pt x="123" y="255"/>
                  </a:cubicBezTo>
                  <a:cubicBezTo>
                    <a:pt x="126" y="256"/>
                    <a:pt x="128" y="256"/>
                    <a:pt x="130" y="256"/>
                  </a:cubicBezTo>
                  <a:cubicBezTo>
                    <a:pt x="138" y="256"/>
                    <a:pt x="142" y="250"/>
                    <a:pt x="149" y="246"/>
                  </a:cubicBezTo>
                  <a:cubicBezTo>
                    <a:pt x="153" y="238"/>
                    <a:pt x="153" y="234"/>
                    <a:pt x="153" y="221"/>
                  </a:cubicBezTo>
                  <a:cubicBezTo>
                    <a:pt x="149" y="208"/>
                    <a:pt x="115" y="170"/>
                    <a:pt x="93" y="119"/>
                  </a:cubicBezTo>
                  <a:cubicBezTo>
                    <a:pt x="72" y="72"/>
                    <a:pt x="68" y="21"/>
                    <a:pt x="60" y="13"/>
                  </a:cubicBezTo>
                  <a:cubicBezTo>
                    <a:pt x="55" y="4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731774" y="3379187"/>
              <a:ext cx="62389" cy="102970"/>
            </a:xfrm>
            <a:custGeom>
              <a:avLst/>
              <a:gdLst/>
              <a:ahLst/>
              <a:cxnLst/>
              <a:rect l="l" t="t" r="r" b="b"/>
              <a:pathLst>
                <a:path w="349" h="576" extrusionOk="0">
                  <a:moveTo>
                    <a:pt x="25" y="1"/>
                  </a:moveTo>
                  <a:cubicBezTo>
                    <a:pt x="22" y="1"/>
                    <a:pt x="20" y="2"/>
                    <a:pt x="17" y="3"/>
                  </a:cubicBezTo>
                  <a:cubicBezTo>
                    <a:pt x="9" y="3"/>
                    <a:pt x="0" y="7"/>
                    <a:pt x="0" y="33"/>
                  </a:cubicBezTo>
                  <a:cubicBezTo>
                    <a:pt x="0" y="62"/>
                    <a:pt x="38" y="202"/>
                    <a:pt x="106" y="326"/>
                  </a:cubicBezTo>
                  <a:cubicBezTo>
                    <a:pt x="178" y="449"/>
                    <a:pt x="276" y="555"/>
                    <a:pt x="306" y="567"/>
                  </a:cubicBezTo>
                  <a:cubicBezTo>
                    <a:pt x="313" y="573"/>
                    <a:pt x="319" y="575"/>
                    <a:pt x="324" y="575"/>
                  </a:cubicBezTo>
                  <a:cubicBezTo>
                    <a:pt x="330" y="575"/>
                    <a:pt x="335" y="572"/>
                    <a:pt x="340" y="567"/>
                  </a:cubicBezTo>
                  <a:cubicBezTo>
                    <a:pt x="344" y="563"/>
                    <a:pt x="348" y="555"/>
                    <a:pt x="335" y="533"/>
                  </a:cubicBezTo>
                  <a:cubicBezTo>
                    <a:pt x="323" y="508"/>
                    <a:pt x="234" y="406"/>
                    <a:pt x="170" y="287"/>
                  </a:cubicBezTo>
                  <a:cubicBezTo>
                    <a:pt x="102" y="173"/>
                    <a:pt x="64" y="45"/>
                    <a:pt x="47" y="20"/>
                  </a:cubicBezTo>
                  <a:cubicBezTo>
                    <a:pt x="38" y="5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92982" y="3738514"/>
              <a:ext cx="33608" cy="118880"/>
            </a:xfrm>
            <a:custGeom>
              <a:avLst/>
              <a:gdLst/>
              <a:ahLst/>
              <a:cxnLst/>
              <a:rect l="l" t="t" r="r" b="b"/>
              <a:pathLst>
                <a:path w="188" h="665" extrusionOk="0">
                  <a:moveTo>
                    <a:pt x="26" y="1"/>
                  </a:moveTo>
                  <a:cubicBezTo>
                    <a:pt x="22" y="1"/>
                    <a:pt x="13" y="5"/>
                    <a:pt x="9" y="30"/>
                  </a:cubicBezTo>
                  <a:cubicBezTo>
                    <a:pt x="1" y="60"/>
                    <a:pt x="9" y="204"/>
                    <a:pt x="43" y="344"/>
                  </a:cubicBezTo>
                  <a:cubicBezTo>
                    <a:pt x="73" y="484"/>
                    <a:pt x="124" y="620"/>
                    <a:pt x="145" y="646"/>
                  </a:cubicBezTo>
                  <a:cubicBezTo>
                    <a:pt x="155" y="659"/>
                    <a:pt x="162" y="664"/>
                    <a:pt x="169" y="664"/>
                  </a:cubicBezTo>
                  <a:cubicBezTo>
                    <a:pt x="171" y="664"/>
                    <a:pt x="173" y="664"/>
                    <a:pt x="175" y="663"/>
                  </a:cubicBezTo>
                  <a:cubicBezTo>
                    <a:pt x="183" y="658"/>
                    <a:pt x="187" y="654"/>
                    <a:pt x="187" y="629"/>
                  </a:cubicBezTo>
                  <a:cubicBezTo>
                    <a:pt x="183" y="599"/>
                    <a:pt x="141" y="463"/>
                    <a:pt x="111" y="327"/>
                  </a:cubicBezTo>
                  <a:cubicBezTo>
                    <a:pt x="81" y="192"/>
                    <a:pt x="64" y="56"/>
                    <a:pt x="56" y="26"/>
                  </a:cubicBezTo>
                  <a:cubicBezTo>
                    <a:pt x="47" y="5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956306" y="3742268"/>
              <a:ext cx="17698" cy="220957"/>
            </a:xfrm>
            <a:custGeom>
              <a:avLst/>
              <a:gdLst/>
              <a:ahLst/>
              <a:cxnLst/>
              <a:rect l="l" t="t" r="r" b="b"/>
              <a:pathLst>
                <a:path w="99" h="1236" extrusionOk="0">
                  <a:moveTo>
                    <a:pt x="60" y="1"/>
                  </a:moveTo>
                  <a:cubicBezTo>
                    <a:pt x="51" y="1"/>
                    <a:pt x="43" y="5"/>
                    <a:pt x="39" y="47"/>
                  </a:cubicBezTo>
                  <a:cubicBezTo>
                    <a:pt x="17" y="158"/>
                    <a:pt x="1" y="1075"/>
                    <a:pt x="17" y="1185"/>
                  </a:cubicBezTo>
                  <a:cubicBezTo>
                    <a:pt x="22" y="1227"/>
                    <a:pt x="30" y="1236"/>
                    <a:pt x="39" y="1236"/>
                  </a:cubicBezTo>
                  <a:cubicBezTo>
                    <a:pt x="47" y="1236"/>
                    <a:pt x="56" y="1227"/>
                    <a:pt x="60" y="1185"/>
                  </a:cubicBezTo>
                  <a:cubicBezTo>
                    <a:pt x="81" y="1075"/>
                    <a:pt x="98" y="158"/>
                    <a:pt x="81" y="47"/>
                  </a:cubicBezTo>
                  <a:cubicBezTo>
                    <a:pt x="77" y="5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161887" y="3595856"/>
              <a:ext cx="16983" cy="79552"/>
            </a:xfrm>
            <a:custGeom>
              <a:avLst/>
              <a:gdLst/>
              <a:ahLst/>
              <a:cxnLst/>
              <a:rect l="l" t="t" r="r" b="b"/>
              <a:pathLst>
                <a:path w="95" h="445" extrusionOk="0">
                  <a:moveTo>
                    <a:pt x="60" y="1"/>
                  </a:moveTo>
                  <a:cubicBezTo>
                    <a:pt x="56" y="1"/>
                    <a:pt x="47" y="1"/>
                    <a:pt x="39" y="13"/>
                  </a:cubicBezTo>
                  <a:cubicBezTo>
                    <a:pt x="26" y="30"/>
                    <a:pt x="1" y="128"/>
                    <a:pt x="5" y="226"/>
                  </a:cubicBezTo>
                  <a:cubicBezTo>
                    <a:pt x="5" y="323"/>
                    <a:pt x="30" y="417"/>
                    <a:pt x="47" y="434"/>
                  </a:cubicBezTo>
                  <a:cubicBezTo>
                    <a:pt x="53" y="442"/>
                    <a:pt x="58" y="445"/>
                    <a:pt x="65" y="445"/>
                  </a:cubicBezTo>
                  <a:cubicBezTo>
                    <a:pt x="68" y="445"/>
                    <a:pt x="72" y="444"/>
                    <a:pt x="77" y="442"/>
                  </a:cubicBezTo>
                  <a:cubicBezTo>
                    <a:pt x="81" y="442"/>
                    <a:pt x="90" y="438"/>
                    <a:pt x="90" y="421"/>
                  </a:cubicBezTo>
                  <a:cubicBezTo>
                    <a:pt x="94" y="400"/>
                    <a:pt x="77" y="310"/>
                    <a:pt x="77" y="221"/>
                  </a:cubicBezTo>
                  <a:cubicBezTo>
                    <a:pt x="73" y="132"/>
                    <a:pt x="86" y="43"/>
                    <a:pt x="81" y="22"/>
                  </a:cubicBezTo>
                  <a:cubicBezTo>
                    <a:pt x="77" y="5"/>
                    <a:pt x="73" y="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325101" y="3432817"/>
              <a:ext cx="44870" cy="118880"/>
            </a:xfrm>
            <a:custGeom>
              <a:avLst/>
              <a:gdLst/>
              <a:ahLst/>
              <a:cxnLst/>
              <a:rect l="l" t="t" r="r" b="b"/>
              <a:pathLst>
                <a:path w="251" h="665" extrusionOk="0">
                  <a:moveTo>
                    <a:pt x="225" y="0"/>
                  </a:moveTo>
                  <a:cubicBezTo>
                    <a:pt x="217" y="0"/>
                    <a:pt x="208" y="0"/>
                    <a:pt x="200" y="26"/>
                  </a:cubicBezTo>
                  <a:cubicBezTo>
                    <a:pt x="187" y="55"/>
                    <a:pt x="157" y="195"/>
                    <a:pt x="111" y="331"/>
                  </a:cubicBezTo>
                  <a:cubicBezTo>
                    <a:pt x="68" y="467"/>
                    <a:pt x="9" y="599"/>
                    <a:pt x="5" y="628"/>
                  </a:cubicBezTo>
                  <a:cubicBezTo>
                    <a:pt x="0" y="649"/>
                    <a:pt x="5" y="658"/>
                    <a:pt x="13" y="662"/>
                  </a:cubicBezTo>
                  <a:cubicBezTo>
                    <a:pt x="16" y="664"/>
                    <a:pt x="19" y="665"/>
                    <a:pt x="22" y="665"/>
                  </a:cubicBezTo>
                  <a:cubicBezTo>
                    <a:pt x="28" y="665"/>
                    <a:pt x="34" y="661"/>
                    <a:pt x="43" y="649"/>
                  </a:cubicBezTo>
                  <a:cubicBezTo>
                    <a:pt x="64" y="624"/>
                    <a:pt x="136" y="492"/>
                    <a:pt x="179" y="352"/>
                  </a:cubicBezTo>
                  <a:cubicBezTo>
                    <a:pt x="225" y="212"/>
                    <a:pt x="251" y="64"/>
                    <a:pt x="246" y="30"/>
                  </a:cubicBezTo>
                  <a:cubicBezTo>
                    <a:pt x="242" y="9"/>
                    <a:pt x="234" y="4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11107" y="4102310"/>
              <a:ext cx="16804" cy="56491"/>
            </a:xfrm>
            <a:custGeom>
              <a:avLst/>
              <a:gdLst/>
              <a:ahLst/>
              <a:cxnLst/>
              <a:rect l="l" t="t" r="r" b="b"/>
              <a:pathLst>
                <a:path w="94" h="316" extrusionOk="0">
                  <a:moveTo>
                    <a:pt x="61" y="0"/>
                  </a:moveTo>
                  <a:cubicBezTo>
                    <a:pt x="57" y="0"/>
                    <a:pt x="52" y="2"/>
                    <a:pt x="47" y="7"/>
                  </a:cubicBezTo>
                  <a:cubicBezTo>
                    <a:pt x="30" y="16"/>
                    <a:pt x="5" y="83"/>
                    <a:pt x="5" y="156"/>
                  </a:cubicBezTo>
                  <a:cubicBezTo>
                    <a:pt x="0" y="228"/>
                    <a:pt x="26" y="300"/>
                    <a:pt x="38" y="308"/>
                  </a:cubicBezTo>
                  <a:cubicBezTo>
                    <a:pt x="43" y="313"/>
                    <a:pt x="48" y="315"/>
                    <a:pt x="53" y="315"/>
                  </a:cubicBezTo>
                  <a:cubicBezTo>
                    <a:pt x="57" y="315"/>
                    <a:pt x="60" y="314"/>
                    <a:pt x="64" y="313"/>
                  </a:cubicBezTo>
                  <a:cubicBezTo>
                    <a:pt x="72" y="308"/>
                    <a:pt x="81" y="304"/>
                    <a:pt x="81" y="296"/>
                  </a:cubicBezTo>
                  <a:cubicBezTo>
                    <a:pt x="85" y="279"/>
                    <a:pt x="72" y="219"/>
                    <a:pt x="77" y="156"/>
                  </a:cubicBezTo>
                  <a:cubicBezTo>
                    <a:pt x="77" y="96"/>
                    <a:pt x="94" y="37"/>
                    <a:pt x="89" y="20"/>
                  </a:cubicBezTo>
                  <a:cubicBezTo>
                    <a:pt x="85" y="11"/>
                    <a:pt x="77" y="7"/>
                    <a:pt x="68" y="3"/>
                  </a:cubicBezTo>
                  <a:cubicBezTo>
                    <a:pt x="66" y="1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450932" y="3944814"/>
              <a:ext cx="41116" cy="64893"/>
            </a:xfrm>
            <a:custGeom>
              <a:avLst/>
              <a:gdLst/>
              <a:ahLst/>
              <a:cxnLst/>
              <a:rect l="l" t="t" r="r" b="b"/>
              <a:pathLst>
                <a:path w="230" h="363" extrusionOk="0">
                  <a:moveTo>
                    <a:pt x="201" y="0"/>
                  </a:moveTo>
                  <a:cubicBezTo>
                    <a:pt x="197" y="0"/>
                    <a:pt x="193" y="2"/>
                    <a:pt x="187" y="5"/>
                  </a:cubicBezTo>
                  <a:cubicBezTo>
                    <a:pt x="158" y="31"/>
                    <a:pt x="5" y="294"/>
                    <a:pt x="5" y="336"/>
                  </a:cubicBezTo>
                  <a:cubicBezTo>
                    <a:pt x="1" y="349"/>
                    <a:pt x="9" y="353"/>
                    <a:pt x="18" y="362"/>
                  </a:cubicBezTo>
                  <a:cubicBezTo>
                    <a:pt x="22" y="362"/>
                    <a:pt x="25" y="363"/>
                    <a:pt x="29" y="363"/>
                  </a:cubicBezTo>
                  <a:cubicBezTo>
                    <a:pt x="33" y="363"/>
                    <a:pt x="37" y="362"/>
                    <a:pt x="43" y="358"/>
                  </a:cubicBezTo>
                  <a:cubicBezTo>
                    <a:pt x="77" y="332"/>
                    <a:pt x="226" y="69"/>
                    <a:pt x="230" y="31"/>
                  </a:cubicBezTo>
                  <a:cubicBezTo>
                    <a:pt x="230" y="14"/>
                    <a:pt x="221" y="10"/>
                    <a:pt x="213" y="5"/>
                  </a:cubicBezTo>
                  <a:cubicBezTo>
                    <a:pt x="210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450932" y="4061372"/>
              <a:ext cx="40401" cy="67038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36" y="0"/>
                  </a:moveTo>
                  <a:cubicBezTo>
                    <a:pt x="32" y="0"/>
                    <a:pt x="29" y="1"/>
                    <a:pt x="26" y="3"/>
                  </a:cubicBezTo>
                  <a:cubicBezTo>
                    <a:pt x="18" y="3"/>
                    <a:pt x="9" y="7"/>
                    <a:pt x="5" y="20"/>
                  </a:cubicBezTo>
                  <a:cubicBezTo>
                    <a:pt x="1" y="41"/>
                    <a:pt x="18" y="134"/>
                    <a:pt x="60" y="215"/>
                  </a:cubicBezTo>
                  <a:cubicBezTo>
                    <a:pt x="103" y="300"/>
                    <a:pt x="171" y="363"/>
                    <a:pt x="187" y="372"/>
                  </a:cubicBezTo>
                  <a:cubicBezTo>
                    <a:pt x="195" y="374"/>
                    <a:pt x="200" y="375"/>
                    <a:pt x="205" y="375"/>
                  </a:cubicBezTo>
                  <a:cubicBezTo>
                    <a:pt x="211" y="375"/>
                    <a:pt x="215" y="373"/>
                    <a:pt x="217" y="368"/>
                  </a:cubicBezTo>
                  <a:cubicBezTo>
                    <a:pt x="226" y="363"/>
                    <a:pt x="226" y="355"/>
                    <a:pt x="221" y="342"/>
                  </a:cubicBezTo>
                  <a:cubicBezTo>
                    <a:pt x="217" y="321"/>
                    <a:pt x="162" y="257"/>
                    <a:pt x="124" y="181"/>
                  </a:cubicBezTo>
                  <a:cubicBezTo>
                    <a:pt x="86" y="109"/>
                    <a:pt x="64" y="28"/>
                    <a:pt x="52" y="11"/>
                  </a:cubicBezTo>
                  <a:cubicBezTo>
                    <a:pt x="46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962384" y="4139495"/>
              <a:ext cx="20737" cy="61317"/>
            </a:xfrm>
            <a:custGeom>
              <a:avLst/>
              <a:gdLst/>
              <a:ahLst/>
              <a:cxnLst/>
              <a:rect l="l" t="t" r="r" b="b"/>
              <a:pathLst>
                <a:path w="116" h="343" extrusionOk="0">
                  <a:moveTo>
                    <a:pt x="39" y="0"/>
                  </a:moveTo>
                  <a:cubicBezTo>
                    <a:pt x="36" y="0"/>
                    <a:pt x="33" y="1"/>
                    <a:pt x="30" y="3"/>
                  </a:cubicBezTo>
                  <a:cubicBezTo>
                    <a:pt x="22" y="3"/>
                    <a:pt x="13" y="7"/>
                    <a:pt x="9" y="20"/>
                  </a:cubicBezTo>
                  <a:cubicBezTo>
                    <a:pt x="0" y="50"/>
                    <a:pt x="34" y="304"/>
                    <a:pt x="56" y="334"/>
                  </a:cubicBezTo>
                  <a:cubicBezTo>
                    <a:pt x="64" y="342"/>
                    <a:pt x="73" y="342"/>
                    <a:pt x="85" y="342"/>
                  </a:cubicBezTo>
                  <a:cubicBezTo>
                    <a:pt x="90" y="342"/>
                    <a:pt x="98" y="338"/>
                    <a:pt x="102" y="325"/>
                  </a:cubicBezTo>
                  <a:cubicBezTo>
                    <a:pt x="115" y="291"/>
                    <a:pt x="77" y="37"/>
                    <a:pt x="56" y="11"/>
                  </a:cubicBezTo>
                  <a:cubicBezTo>
                    <a:pt x="50" y="3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081442" y="4099271"/>
              <a:ext cx="182340" cy="93853"/>
            </a:xfrm>
            <a:custGeom>
              <a:avLst/>
              <a:gdLst/>
              <a:ahLst/>
              <a:cxnLst/>
              <a:rect l="l" t="t" r="r" b="b"/>
              <a:pathLst>
                <a:path w="1020" h="525" extrusionOk="0">
                  <a:moveTo>
                    <a:pt x="1006" y="1"/>
                  </a:moveTo>
                  <a:cubicBezTo>
                    <a:pt x="1000" y="1"/>
                    <a:pt x="988" y="6"/>
                    <a:pt x="964" y="24"/>
                  </a:cubicBezTo>
                  <a:cubicBezTo>
                    <a:pt x="947" y="41"/>
                    <a:pt x="892" y="88"/>
                    <a:pt x="820" y="147"/>
                  </a:cubicBezTo>
                  <a:cubicBezTo>
                    <a:pt x="744" y="207"/>
                    <a:pt x="646" y="270"/>
                    <a:pt x="540" y="321"/>
                  </a:cubicBezTo>
                  <a:cubicBezTo>
                    <a:pt x="434" y="376"/>
                    <a:pt x="323" y="415"/>
                    <a:pt x="230" y="436"/>
                  </a:cubicBezTo>
                  <a:cubicBezTo>
                    <a:pt x="137" y="461"/>
                    <a:pt x="69" y="474"/>
                    <a:pt x="43" y="478"/>
                  </a:cubicBezTo>
                  <a:cubicBezTo>
                    <a:pt x="5" y="487"/>
                    <a:pt x="1" y="495"/>
                    <a:pt x="5" y="508"/>
                  </a:cubicBezTo>
                  <a:cubicBezTo>
                    <a:pt x="5" y="516"/>
                    <a:pt x="9" y="521"/>
                    <a:pt x="48" y="525"/>
                  </a:cubicBezTo>
                  <a:cubicBezTo>
                    <a:pt x="73" y="525"/>
                    <a:pt x="149" y="521"/>
                    <a:pt x="247" y="499"/>
                  </a:cubicBezTo>
                  <a:cubicBezTo>
                    <a:pt x="345" y="478"/>
                    <a:pt x="459" y="440"/>
                    <a:pt x="574" y="389"/>
                  </a:cubicBezTo>
                  <a:cubicBezTo>
                    <a:pt x="684" y="334"/>
                    <a:pt x="786" y="262"/>
                    <a:pt x="862" y="198"/>
                  </a:cubicBezTo>
                  <a:cubicBezTo>
                    <a:pt x="935" y="134"/>
                    <a:pt x="986" y="79"/>
                    <a:pt x="998" y="54"/>
                  </a:cubicBezTo>
                  <a:cubicBezTo>
                    <a:pt x="1019" y="20"/>
                    <a:pt x="1019" y="11"/>
                    <a:pt x="1011" y="3"/>
                  </a:cubicBezTo>
                  <a:cubicBezTo>
                    <a:pt x="1010" y="2"/>
                    <a:pt x="1008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306867" y="4026512"/>
              <a:ext cx="28245" cy="33966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20" y="1"/>
                  </a:moveTo>
                  <a:cubicBezTo>
                    <a:pt x="117" y="1"/>
                    <a:pt x="114" y="1"/>
                    <a:pt x="111" y="2"/>
                  </a:cubicBezTo>
                  <a:cubicBezTo>
                    <a:pt x="90" y="7"/>
                    <a:pt x="0" y="138"/>
                    <a:pt x="5" y="164"/>
                  </a:cubicBezTo>
                  <a:cubicBezTo>
                    <a:pt x="5" y="172"/>
                    <a:pt x="13" y="176"/>
                    <a:pt x="22" y="181"/>
                  </a:cubicBezTo>
                  <a:cubicBezTo>
                    <a:pt x="26" y="185"/>
                    <a:pt x="34" y="189"/>
                    <a:pt x="43" y="189"/>
                  </a:cubicBezTo>
                  <a:cubicBezTo>
                    <a:pt x="68" y="181"/>
                    <a:pt x="157" y="53"/>
                    <a:pt x="153" y="24"/>
                  </a:cubicBezTo>
                  <a:cubicBezTo>
                    <a:pt x="149" y="15"/>
                    <a:pt x="145" y="11"/>
                    <a:pt x="136" y="7"/>
                  </a:cubicBezTo>
                  <a:cubicBezTo>
                    <a:pt x="130" y="4"/>
                    <a:pt x="12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326532" y="4133774"/>
              <a:ext cx="65428" cy="17162"/>
            </a:xfrm>
            <a:custGeom>
              <a:avLst/>
              <a:gdLst/>
              <a:ahLst/>
              <a:cxnLst/>
              <a:rect l="l" t="t" r="r" b="b"/>
              <a:pathLst>
                <a:path w="366" h="96" extrusionOk="0">
                  <a:moveTo>
                    <a:pt x="100" y="0"/>
                  </a:moveTo>
                  <a:cubicBezTo>
                    <a:pt x="57" y="0"/>
                    <a:pt x="24" y="4"/>
                    <a:pt x="14" y="9"/>
                  </a:cubicBezTo>
                  <a:cubicBezTo>
                    <a:pt x="1" y="18"/>
                    <a:pt x="1" y="26"/>
                    <a:pt x="1" y="35"/>
                  </a:cubicBezTo>
                  <a:cubicBezTo>
                    <a:pt x="1" y="43"/>
                    <a:pt x="1" y="52"/>
                    <a:pt x="14" y="56"/>
                  </a:cubicBezTo>
                  <a:cubicBezTo>
                    <a:pt x="30" y="65"/>
                    <a:pt x="107" y="69"/>
                    <a:pt x="179" y="77"/>
                  </a:cubicBezTo>
                  <a:cubicBezTo>
                    <a:pt x="245" y="85"/>
                    <a:pt x="308" y="95"/>
                    <a:pt x="335" y="95"/>
                  </a:cubicBezTo>
                  <a:cubicBezTo>
                    <a:pt x="339" y="95"/>
                    <a:pt x="342" y="95"/>
                    <a:pt x="345" y="94"/>
                  </a:cubicBezTo>
                  <a:cubicBezTo>
                    <a:pt x="357" y="90"/>
                    <a:pt x="362" y="82"/>
                    <a:pt x="366" y="73"/>
                  </a:cubicBezTo>
                  <a:cubicBezTo>
                    <a:pt x="366" y="65"/>
                    <a:pt x="366" y="60"/>
                    <a:pt x="357" y="48"/>
                  </a:cubicBezTo>
                  <a:cubicBezTo>
                    <a:pt x="340" y="39"/>
                    <a:pt x="264" y="14"/>
                    <a:pt x="188" y="5"/>
                  </a:cubicBezTo>
                  <a:cubicBezTo>
                    <a:pt x="157" y="2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788622" y="4313616"/>
              <a:ext cx="120845" cy="21273"/>
            </a:xfrm>
            <a:custGeom>
              <a:avLst/>
              <a:gdLst/>
              <a:ahLst/>
              <a:cxnLst/>
              <a:rect l="l" t="t" r="r" b="b"/>
              <a:pathLst>
                <a:path w="676" h="119" extrusionOk="0">
                  <a:moveTo>
                    <a:pt x="34" y="1"/>
                  </a:moveTo>
                  <a:cubicBezTo>
                    <a:pt x="9" y="5"/>
                    <a:pt x="5" y="9"/>
                    <a:pt x="0" y="18"/>
                  </a:cubicBezTo>
                  <a:cubicBezTo>
                    <a:pt x="0" y="26"/>
                    <a:pt x="0" y="35"/>
                    <a:pt x="22" y="47"/>
                  </a:cubicBezTo>
                  <a:cubicBezTo>
                    <a:pt x="47" y="64"/>
                    <a:pt x="187" y="107"/>
                    <a:pt x="332" y="115"/>
                  </a:cubicBezTo>
                  <a:cubicBezTo>
                    <a:pt x="360" y="118"/>
                    <a:pt x="388" y="119"/>
                    <a:pt x="415" y="119"/>
                  </a:cubicBezTo>
                  <a:cubicBezTo>
                    <a:pt x="531" y="119"/>
                    <a:pt x="629" y="100"/>
                    <a:pt x="650" y="90"/>
                  </a:cubicBezTo>
                  <a:cubicBezTo>
                    <a:pt x="671" y="77"/>
                    <a:pt x="675" y="69"/>
                    <a:pt x="675" y="60"/>
                  </a:cubicBezTo>
                  <a:cubicBezTo>
                    <a:pt x="671" y="52"/>
                    <a:pt x="667" y="47"/>
                    <a:pt x="646" y="43"/>
                  </a:cubicBezTo>
                  <a:cubicBezTo>
                    <a:pt x="642" y="43"/>
                    <a:pt x="636" y="43"/>
                    <a:pt x="630" y="43"/>
                  </a:cubicBezTo>
                  <a:cubicBezTo>
                    <a:pt x="596" y="43"/>
                    <a:pt x="529" y="48"/>
                    <a:pt x="451" y="48"/>
                  </a:cubicBezTo>
                  <a:cubicBezTo>
                    <a:pt x="415" y="48"/>
                    <a:pt x="375" y="47"/>
                    <a:pt x="336" y="43"/>
                  </a:cubicBezTo>
                  <a:cubicBezTo>
                    <a:pt x="200" y="35"/>
                    <a:pt x="64" y="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4" name="Google Shape;734;p8"/>
          <p:cNvGrpSpPr/>
          <p:nvPr/>
        </p:nvGrpSpPr>
        <p:grpSpPr>
          <a:xfrm rot="761270">
            <a:off x="3424185" y="505922"/>
            <a:ext cx="5098638" cy="4419126"/>
            <a:chOff x="3202475" y="965788"/>
            <a:chExt cx="2029100" cy="1539875"/>
          </a:xfrm>
        </p:grpSpPr>
        <p:sp>
          <p:nvSpPr>
            <p:cNvPr id="735" name="Google Shape;735;p8"/>
            <p:cNvSpPr/>
            <p:nvPr/>
          </p:nvSpPr>
          <p:spPr>
            <a:xfrm>
              <a:off x="3202475" y="965788"/>
              <a:ext cx="2029100" cy="1539875"/>
            </a:xfrm>
            <a:custGeom>
              <a:avLst/>
              <a:gdLst/>
              <a:ahLst/>
              <a:cxnLst/>
              <a:rect l="l" t="t" r="r" b="b"/>
              <a:pathLst>
                <a:path w="81164" h="61595" extrusionOk="0">
                  <a:moveTo>
                    <a:pt x="71419" y="0"/>
                  </a:moveTo>
                  <a:cubicBezTo>
                    <a:pt x="66713" y="0"/>
                    <a:pt x="62743" y="4699"/>
                    <a:pt x="60562" y="8401"/>
                  </a:cubicBezTo>
                  <a:cubicBezTo>
                    <a:pt x="58902" y="11221"/>
                    <a:pt x="56106" y="12484"/>
                    <a:pt x="54016" y="12484"/>
                  </a:cubicBezTo>
                  <a:cubicBezTo>
                    <a:pt x="52762" y="12484"/>
                    <a:pt x="51762" y="12029"/>
                    <a:pt x="51414" y="11183"/>
                  </a:cubicBezTo>
                  <a:cubicBezTo>
                    <a:pt x="50487" y="8928"/>
                    <a:pt x="53670" y="5544"/>
                    <a:pt x="52091" y="2712"/>
                  </a:cubicBezTo>
                  <a:cubicBezTo>
                    <a:pt x="51534" y="1717"/>
                    <a:pt x="50537" y="1233"/>
                    <a:pt x="49492" y="1233"/>
                  </a:cubicBezTo>
                  <a:cubicBezTo>
                    <a:pt x="47482" y="1233"/>
                    <a:pt x="45296" y="3024"/>
                    <a:pt x="45725" y="6421"/>
                  </a:cubicBezTo>
                  <a:cubicBezTo>
                    <a:pt x="46161" y="9877"/>
                    <a:pt x="44352" y="12210"/>
                    <a:pt x="42115" y="12210"/>
                  </a:cubicBezTo>
                  <a:cubicBezTo>
                    <a:pt x="41010" y="12210"/>
                    <a:pt x="39801" y="11641"/>
                    <a:pt x="38708" y="10356"/>
                  </a:cubicBezTo>
                  <a:cubicBezTo>
                    <a:pt x="36041" y="7245"/>
                    <a:pt x="31127" y="1936"/>
                    <a:pt x="27313" y="1936"/>
                  </a:cubicBezTo>
                  <a:cubicBezTo>
                    <a:pt x="26396" y="1936"/>
                    <a:pt x="25541" y="2243"/>
                    <a:pt x="24798" y="2963"/>
                  </a:cubicBezTo>
                  <a:cubicBezTo>
                    <a:pt x="20938" y="6672"/>
                    <a:pt x="30487" y="12787"/>
                    <a:pt x="31815" y="15569"/>
                  </a:cubicBezTo>
                  <a:cubicBezTo>
                    <a:pt x="32709" y="17441"/>
                    <a:pt x="29825" y="17747"/>
                    <a:pt x="27842" y="17747"/>
                  </a:cubicBezTo>
                  <a:cubicBezTo>
                    <a:pt x="26878" y="17747"/>
                    <a:pt x="26126" y="17674"/>
                    <a:pt x="26126" y="17674"/>
                  </a:cubicBezTo>
                  <a:cubicBezTo>
                    <a:pt x="21403" y="16954"/>
                    <a:pt x="16749" y="16466"/>
                    <a:pt x="12720" y="16466"/>
                  </a:cubicBezTo>
                  <a:cubicBezTo>
                    <a:pt x="5675" y="16466"/>
                    <a:pt x="541" y="17958"/>
                    <a:pt x="286" y="22311"/>
                  </a:cubicBezTo>
                  <a:cubicBezTo>
                    <a:pt x="0" y="27155"/>
                    <a:pt x="3603" y="28473"/>
                    <a:pt x="8489" y="28473"/>
                  </a:cubicBezTo>
                  <a:cubicBezTo>
                    <a:pt x="10024" y="28473"/>
                    <a:pt x="11686" y="28343"/>
                    <a:pt x="13394" y="28151"/>
                  </a:cubicBezTo>
                  <a:cubicBezTo>
                    <a:pt x="13921" y="28092"/>
                    <a:pt x="14409" y="28064"/>
                    <a:pt x="14860" y="28064"/>
                  </a:cubicBezTo>
                  <a:cubicBezTo>
                    <a:pt x="20538" y="28064"/>
                    <a:pt x="20230" y="32416"/>
                    <a:pt x="16051" y="32787"/>
                  </a:cubicBezTo>
                  <a:cubicBezTo>
                    <a:pt x="11539" y="33188"/>
                    <a:pt x="10011" y="36472"/>
                    <a:pt x="11690" y="38978"/>
                  </a:cubicBezTo>
                  <a:cubicBezTo>
                    <a:pt x="12099" y="39592"/>
                    <a:pt x="12708" y="39840"/>
                    <a:pt x="13452" y="39840"/>
                  </a:cubicBezTo>
                  <a:cubicBezTo>
                    <a:pt x="16261" y="39840"/>
                    <a:pt x="20990" y="36302"/>
                    <a:pt x="24121" y="35569"/>
                  </a:cubicBezTo>
                  <a:cubicBezTo>
                    <a:pt x="24508" y="35479"/>
                    <a:pt x="24876" y="35437"/>
                    <a:pt x="25224" y="35437"/>
                  </a:cubicBezTo>
                  <a:cubicBezTo>
                    <a:pt x="28452" y="35437"/>
                    <a:pt x="29881" y="39113"/>
                    <a:pt x="27981" y="42462"/>
                  </a:cubicBezTo>
                  <a:cubicBezTo>
                    <a:pt x="25850" y="46171"/>
                    <a:pt x="17855" y="59279"/>
                    <a:pt x="25550" y="61409"/>
                  </a:cubicBezTo>
                  <a:cubicBezTo>
                    <a:pt x="26009" y="61535"/>
                    <a:pt x="26445" y="61595"/>
                    <a:pt x="26858" y="61595"/>
                  </a:cubicBezTo>
                  <a:cubicBezTo>
                    <a:pt x="33338" y="61595"/>
                    <a:pt x="34283" y="46931"/>
                    <a:pt x="35650" y="44316"/>
                  </a:cubicBezTo>
                  <a:cubicBezTo>
                    <a:pt x="36141" y="43376"/>
                    <a:pt x="36891" y="42979"/>
                    <a:pt x="37796" y="42979"/>
                  </a:cubicBezTo>
                  <a:cubicBezTo>
                    <a:pt x="39566" y="42979"/>
                    <a:pt x="41931" y="44497"/>
                    <a:pt x="44121" y="46422"/>
                  </a:cubicBezTo>
                  <a:cubicBezTo>
                    <a:pt x="45181" y="47354"/>
                    <a:pt x="46157" y="47774"/>
                    <a:pt x="46952" y="47774"/>
                  </a:cubicBezTo>
                  <a:cubicBezTo>
                    <a:pt x="48660" y="47774"/>
                    <a:pt x="49538" y="45837"/>
                    <a:pt x="48632" y="42863"/>
                  </a:cubicBezTo>
                  <a:cubicBezTo>
                    <a:pt x="47921" y="40515"/>
                    <a:pt x="48962" y="39424"/>
                    <a:pt x="50732" y="39424"/>
                  </a:cubicBezTo>
                  <a:cubicBezTo>
                    <a:pt x="52270" y="39424"/>
                    <a:pt x="54358" y="40247"/>
                    <a:pt x="56327" y="41785"/>
                  </a:cubicBezTo>
                  <a:cubicBezTo>
                    <a:pt x="59047" y="43909"/>
                    <a:pt x="63058" y="46385"/>
                    <a:pt x="66099" y="46385"/>
                  </a:cubicBezTo>
                  <a:cubicBezTo>
                    <a:pt x="67793" y="46385"/>
                    <a:pt x="69186" y="45616"/>
                    <a:pt x="69886" y="43589"/>
                  </a:cubicBezTo>
                  <a:cubicBezTo>
                    <a:pt x="72292" y="36597"/>
                    <a:pt x="59510" y="35043"/>
                    <a:pt x="59359" y="31183"/>
                  </a:cubicBezTo>
                  <a:cubicBezTo>
                    <a:pt x="59234" y="27349"/>
                    <a:pt x="70888" y="30406"/>
                    <a:pt x="71038" y="26822"/>
                  </a:cubicBezTo>
                  <a:cubicBezTo>
                    <a:pt x="71164" y="23238"/>
                    <a:pt x="60562" y="25243"/>
                    <a:pt x="59760" y="22587"/>
                  </a:cubicBezTo>
                  <a:cubicBezTo>
                    <a:pt x="58983" y="19930"/>
                    <a:pt x="66151" y="17925"/>
                    <a:pt x="72743" y="15294"/>
                  </a:cubicBezTo>
                  <a:cubicBezTo>
                    <a:pt x="80136" y="12336"/>
                    <a:pt x="81164" y="3790"/>
                    <a:pt x="74597" y="732"/>
                  </a:cubicBezTo>
                  <a:cubicBezTo>
                    <a:pt x="73510" y="224"/>
                    <a:pt x="72447" y="0"/>
                    <a:pt x="7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7175" dist="57150" dir="4620000" algn="bl" rotWithShape="0">
                <a:srgbClr val="000000">
                  <a:alpha val="4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082426" y="1596942"/>
              <a:ext cx="94641" cy="76914"/>
            </a:xfrm>
            <a:custGeom>
              <a:avLst/>
              <a:gdLst/>
              <a:ahLst/>
              <a:cxnLst/>
              <a:rect l="l" t="t" r="r" b="b"/>
              <a:pathLst>
                <a:path w="3786" h="4321" extrusionOk="0">
                  <a:moveTo>
                    <a:pt x="1824" y="1"/>
                  </a:moveTo>
                  <a:cubicBezTo>
                    <a:pt x="1751" y="1"/>
                    <a:pt x="1678" y="6"/>
                    <a:pt x="1605" y="18"/>
                  </a:cubicBezTo>
                  <a:cubicBezTo>
                    <a:pt x="653" y="143"/>
                    <a:pt x="1" y="1221"/>
                    <a:pt x="176" y="2399"/>
                  </a:cubicBezTo>
                  <a:cubicBezTo>
                    <a:pt x="315" y="3488"/>
                    <a:pt x="1098" y="4320"/>
                    <a:pt x="1988" y="4320"/>
                  </a:cubicBezTo>
                  <a:cubicBezTo>
                    <a:pt x="2060" y="4320"/>
                    <a:pt x="2133" y="4315"/>
                    <a:pt x="2206" y="4304"/>
                  </a:cubicBezTo>
                  <a:cubicBezTo>
                    <a:pt x="3159" y="4178"/>
                    <a:pt x="3785" y="3101"/>
                    <a:pt x="3635" y="1923"/>
                  </a:cubicBezTo>
                  <a:cubicBezTo>
                    <a:pt x="3473" y="812"/>
                    <a:pt x="2692" y="1"/>
                    <a:pt x="1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5102475" y="1415213"/>
              <a:ext cx="54550" cy="46900"/>
            </a:xfrm>
            <a:custGeom>
              <a:avLst/>
              <a:gdLst/>
              <a:ahLst/>
              <a:cxnLst/>
              <a:rect l="l" t="t" r="r" b="b"/>
              <a:pathLst>
                <a:path w="2182" h="1876" extrusionOk="0">
                  <a:moveTo>
                    <a:pt x="1301" y="1"/>
                  </a:moveTo>
                  <a:cubicBezTo>
                    <a:pt x="1049" y="1"/>
                    <a:pt x="776" y="101"/>
                    <a:pt x="552" y="299"/>
                  </a:cubicBezTo>
                  <a:cubicBezTo>
                    <a:pt x="101" y="675"/>
                    <a:pt x="1" y="1276"/>
                    <a:pt x="302" y="1627"/>
                  </a:cubicBezTo>
                  <a:cubicBezTo>
                    <a:pt x="444" y="1794"/>
                    <a:pt x="654" y="1876"/>
                    <a:pt x="884" y="1876"/>
                  </a:cubicBezTo>
                  <a:cubicBezTo>
                    <a:pt x="1139" y="1876"/>
                    <a:pt x="1418" y="1775"/>
                    <a:pt x="1655" y="1577"/>
                  </a:cubicBezTo>
                  <a:cubicBezTo>
                    <a:pt x="2081" y="1176"/>
                    <a:pt x="2181" y="600"/>
                    <a:pt x="1881" y="249"/>
                  </a:cubicBezTo>
                  <a:cubicBezTo>
                    <a:pt x="1738" y="82"/>
                    <a:pt x="1528" y="1"/>
                    <a:pt x="1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806125" y="1289688"/>
              <a:ext cx="65175" cy="51125"/>
            </a:xfrm>
            <a:custGeom>
              <a:avLst/>
              <a:gdLst/>
              <a:ahLst/>
              <a:cxnLst/>
              <a:rect l="l" t="t" r="r" b="b"/>
              <a:pathLst>
                <a:path w="2607" h="2045" extrusionOk="0">
                  <a:moveTo>
                    <a:pt x="1512" y="1"/>
                  </a:moveTo>
                  <a:cubicBezTo>
                    <a:pt x="1291" y="1"/>
                    <a:pt x="1054" y="59"/>
                    <a:pt x="827" y="182"/>
                  </a:cubicBezTo>
                  <a:cubicBezTo>
                    <a:pt x="251" y="483"/>
                    <a:pt x="0" y="1135"/>
                    <a:pt x="251" y="1611"/>
                  </a:cubicBezTo>
                  <a:cubicBezTo>
                    <a:pt x="406" y="1890"/>
                    <a:pt x="724" y="2044"/>
                    <a:pt x="1081" y="2044"/>
                  </a:cubicBezTo>
                  <a:cubicBezTo>
                    <a:pt x="1300" y="2044"/>
                    <a:pt x="1535" y="1986"/>
                    <a:pt x="1754" y="1861"/>
                  </a:cubicBezTo>
                  <a:cubicBezTo>
                    <a:pt x="2356" y="1561"/>
                    <a:pt x="2607" y="909"/>
                    <a:pt x="2356" y="458"/>
                  </a:cubicBezTo>
                  <a:cubicBezTo>
                    <a:pt x="2200" y="161"/>
                    <a:pt x="1878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4587450" y="1144863"/>
              <a:ext cx="53275" cy="45075"/>
            </a:xfrm>
            <a:custGeom>
              <a:avLst/>
              <a:gdLst/>
              <a:ahLst/>
              <a:cxnLst/>
              <a:rect l="l" t="t" r="r" b="b"/>
              <a:pathLst>
                <a:path w="2131" h="1803" extrusionOk="0">
                  <a:moveTo>
                    <a:pt x="859" y="1"/>
                  </a:moveTo>
                  <a:cubicBezTo>
                    <a:pt x="626" y="1"/>
                    <a:pt x="411" y="88"/>
                    <a:pt x="276" y="261"/>
                  </a:cubicBezTo>
                  <a:cubicBezTo>
                    <a:pt x="0" y="612"/>
                    <a:pt x="101" y="1163"/>
                    <a:pt x="552" y="1539"/>
                  </a:cubicBezTo>
                  <a:cubicBezTo>
                    <a:pt x="765" y="1714"/>
                    <a:pt x="1015" y="1802"/>
                    <a:pt x="1247" y="1802"/>
                  </a:cubicBezTo>
                  <a:cubicBezTo>
                    <a:pt x="1479" y="1802"/>
                    <a:pt x="1692" y="1714"/>
                    <a:pt x="1830" y="1539"/>
                  </a:cubicBezTo>
                  <a:cubicBezTo>
                    <a:pt x="2131" y="1188"/>
                    <a:pt x="2005" y="637"/>
                    <a:pt x="1579" y="286"/>
                  </a:cubicBezTo>
                  <a:cubicBezTo>
                    <a:pt x="1363" y="95"/>
                    <a:pt x="1100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030100" y="1043538"/>
              <a:ext cx="99350" cy="213125"/>
            </a:xfrm>
            <a:custGeom>
              <a:avLst/>
              <a:gdLst/>
              <a:ahLst/>
              <a:cxnLst/>
              <a:rect l="l" t="t" r="r" b="b"/>
              <a:pathLst>
                <a:path w="3974" h="8525" extrusionOk="0">
                  <a:moveTo>
                    <a:pt x="1580" y="1"/>
                  </a:moveTo>
                  <a:cubicBezTo>
                    <a:pt x="1169" y="1"/>
                    <a:pt x="772" y="397"/>
                    <a:pt x="1091" y="805"/>
                  </a:cubicBezTo>
                  <a:cubicBezTo>
                    <a:pt x="2720" y="2985"/>
                    <a:pt x="2119" y="5667"/>
                    <a:pt x="365" y="7572"/>
                  </a:cubicBezTo>
                  <a:cubicBezTo>
                    <a:pt x="0" y="7975"/>
                    <a:pt x="370" y="8524"/>
                    <a:pt x="776" y="8524"/>
                  </a:cubicBezTo>
                  <a:cubicBezTo>
                    <a:pt x="901" y="8524"/>
                    <a:pt x="1030" y="8472"/>
                    <a:pt x="1142" y="8349"/>
                  </a:cubicBezTo>
                  <a:cubicBezTo>
                    <a:pt x="3197" y="6118"/>
                    <a:pt x="3974" y="2835"/>
                    <a:pt x="2044" y="229"/>
                  </a:cubicBezTo>
                  <a:cubicBezTo>
                    <a:pt x="1920" y="68"/>
                    <a:pt x="1748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4711550" y="1981738"/>
              <a:ext cx="206325" cy="90250"/>
            </a:xfrm>
            <a:custGeom>
              <a:avLst/>
              <a:gdLst/>
              <a:ahLst/>
              <a:cxnLst/>
              <a:rect l="l" t="t" r="r" b="b"/>
              <a:pathLst>
                <a:path w="8253" h="3610" extrusionOk="0">
                  <a:moveTo>
                    <a:pt x="790" y="1"/>
                  </a:moveTo>
                  <a:cubicBezTo>
                    <a:pt x="391" y="1"/>
                    <a:pt x="1" y="392"/>
                    <a:pt x="300" y="796"/>
                  </a:cubicBezTo>
                  <a:cubicBezTo>
                    <a:pt x="1466" y="2443"/>
                    <a:pt x="3256" y="3609"/>
                    <a:pt x="5146" y="3609"/>
                  </a:cubicBezTo>
                  <a:cubicBezTo>
                    <a:pt x="6016" y="3609"/>
                    <a:pt x="6907" y="3362"/>
                    <a:pt x="7768" y="2801"/>
                  </a:cubicBezTo>
                  <a:cubicBezTo>
                    <a:pt x="8253" y="2485"/>
                    <a:pt x="7941" y="1762"/>
                    <a:pt x="7472" y="1762"/>
                  </a:cubicBezTo>
                  <a:cubicBezTo>
                    <a:pt x="7383" y="1762"/>
                    <a:pt x="7288" y="1789"/>
                    <a:pt x="7192" y="1849"/>
                  </a:cubicBezTo>
                  <a:cubicBezTo>
                    <a:pt x="6503" y="2300"/>
                    <a:pt x="5795" y="2498"/>
                    <a:pt x="5104" y="2498"/>
                  </a:cubicBezTo>
                  <a:cubicBezTo>
                    <a:pt x="3608" y="2498"/>
                    <a:pt x="2195" y="1565"/>
                    <a:pt x="1252" y="245"/>
                  </a:cubicBezTo>
                  <a:cubicBezTo>
                    <a:pt x="1132" y="72"/>
                    <a:pt x="960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781675" y="2270138"/>
              <a:ext cx="98650" cy="178425"/>
            </a:xfrm>
            <a:custGeom>
              <a:avLst/>
              <a:gdLst/>
              <a:ahLst/>
              <a:cxnLst/>
              <a:rect l="l" t="t" r="r" b="b"/>
              <a:pathLst>
                <a:path w="3946" h="7137" extrusionOk="0">
                  <a:moveTo>
                    <a:pt x="1593" y="1"/>
                  </a:moveTo>
                  <a:cubicBezTo>
                    <a:pt x="1430" y="1"/>
                    <a:pt x="1272" y="84"/>
                    <a:pt x="1179" y="288"/>
                  </a:cubicBezTo>
                  <a:cubicBezTo>
                    <a:pt x="1" y="2769"/>
                    <a:pt x="26" y="6027"/>
                    <a:pt x="3058" y="7105"/>
                  </a:cubicBezTo>
                  <a:cubicBezTo>
                    <a:pt x="3121" y="7126"/>
                    <a:pt x="3180" y="7136"/>
                    <a:pt x="3235" y="7136"/>
                  </a:cubicBezTo>
                  <a:cubicBezTo>
                    <a:pt x="3759" y="7136"/>
                    <a:pt x="3946" y="6254"/>
                    <a:pt x="3334" y="6027"/>
                  </a:cubicBezTo>
                  <a:cubicBezTo>
                    <a:pt x="1128" y="5250"/>
                    <a:pt x="1254" y="2669"/>
                    <a:pt x="2131" y="839"/>
                  </a:cubicBezTo>
                  <a:cubicBezTo>
                    <a:pt x="2338" y="408"/>
                    <a:pt x="1952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255200" y="1420238"/>
              <a:ext cx="235750" cy="111000"/>
            </a:xfrm>
            <a:custGeom>
              <a:avLst/>
              <a:gdLst/>
              <a:ahLst/>
              <a:cxnLst/>
              <a:rect l="l" t="t" r="r" b="b"/>
              <a:pathLst>
                <a:path w="9430" h="4440" extrusionOk="0">
                  <a:moveTo>
                    <a:pt x="6868" y="0"/>
                  </a:moveTo>
                  <a:cubicBezTo>
                    <a:pt x="4086" y="0"/>
                    <a:pt x="898" y="836"/>
                    <a:pt x="107" y="3757"/>
                  </a:cubicBezTo>
                  <a:cubicBezTo>
                    <a:pt x="1" y="4167"/>
                    <a:pt x="346" y="4439"/>
                    <a:pt x="678" y="4439"/>
                  </a:cubicBezTo>
                  <a:cubicBezTo>
                    <a:pt x="895" y="4439"/>
                    <a:pt x="1106" y="4324"/>
                    <a:pt x="1185" y="4058"/>
                  </a:cubicBezTo>
                  <a:cubicBezTo>
                    <a:pt x="1820" y="1690"/>
                    <a:pt x="4482" y="1096"/>
                    <a:pt x="6796" y="1096"/>
                  </a:cubicBezTo>
                  <a:cubicBezTo>
                    <a:pt x="7494" y="1096"/>
                    <a:pt x="8160" y="1150"/>
                    <a:pt x="8729" y="1226"/>
                  </a:cubicBezTo>
                  <a:cubicBezTo>
                    <a:pt x="8759" y="1230"/>
                    <a:pt x="8787" y="1232"/>
                    <a:pt x="8814" y="1232"/>
                  </a:cubicBezTo>
                  <a:cubicBezTo>
                    <a:pt x="9429" y="1232"/>
                    <a:pt x="9401" y="195"/>
                    <a:pt x="8729" y="123"/>
                  </a:cubicBezTo>
                  <a:cubicBezTo>
                    <a:pt x="8155" y="47"/>
                    <a:pt x="7523" y="0"/>
                    <a:pt x="6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818400" y="1042713"/>
              <a:ext cx="218100" cy="105875"/>
            </a:xfrm>
            <a:custGeom>
              <a:avLst/>
              <a:gdLst/>
              <a:ahLst/>
              <a:cxnLst/>
              <a:rect l="l" t="t" r="r" b="b"/>
              <a:pathLst>
                <a:path w="8724" h="4235" extrusionOk="0">
                  <a:moveTo>
                    <a:pt x="2880" y="0"/>
                  </a:moveTo>
                  <a:cubicBezTo>
                    <a:pt x="2029" y="0"/>
                    <a:pt x="1186" y="286"/>
                    <a:pt x="411" y="988"/>
                  </a:cubicBezTo>
                  <a:cubicBezTo>
                    <a:pt x="1" y="1360"/>
                    <a:pt x="398" y="1914"/>
                    <a:pt x="843" y="1914"/>
                  </a:cubicBezTo>
                  <a:cubicBezTo>
                    <a:pt x="968" y="1914"/>
                    <a:pt x="1098" y="1870"/>
                    <a:pt x="1213" y="1765"/>
                  </a:cubicBezTo>
                  <a:cubicBezTo>
                    <a:pt x="1752" y="1265"/>
                    <a:pt x="2341" y="1061"/>
                    <a:pt x="2943" y="1061"/>
                  </a:cubicBezTo>
                  <a:cubicBezTo>
                    <a:pt x="4723" y="1061"/>
                    <a:pt x="6612" y="2847"/>
                    <a:pt x="7604" y="4046"/>
                  </a:cubicBezTo>
                  <a:cubicBezTo>
                    <a:pt x="7713" y="4179"/>
                    <a:pt x="7841" y="4235"/>
                    <a:pt x="7967" y="4235"/>
                  </a:cubicBezTo>
                  <a:cubicBezTo>
                    <a:pt x="8359" y="4235"/>
                    <a:pt x="8723" y="3687"/>
                    <a:pt x="8381" y="3269"/>
                  </a:cubicBezTo>
                  <a:cubicBezTo>
                    <a:pt x="7116" y="1736"/>
                    <a:pt x="4975" y="0"/>
                    <a:pt x="2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3596850" y="1144913"/>
              <a:ext cx="1287625" cy="1129925"/>
            </a:xfrm>
            <a:custGeom>
              <a:avLst/>
              <a:gdLst/>
              <a:ahLst/>
              <a:cxnLst/>
              <a:rect l="l" t="t" r="r" b="b"/>
              <a:pathLst>
                <a:path w="51505" h="45197" extrusionOk="0">
                  <a:moveTo>
                    <a:pt x="32524" y="0"/>
                  </a:moveTo>
                  <a:cubicBezTo>
                    <a:pt x="32494" y="0"/>
                    <a:pt x="32463" y="3"/>
                    <a:pt x="32431" y="8"/>
                  </a:cubicBezTo>
                  <a:cubicBezTo>
                    <a:pt x="30602" y="309"/>
                    <a:pt x="30201" y="6700"/>
                    <a:pt x="27168" y="7327"/>
                  </a:cubicBezTo>
                  <a:cubicBezTo>
                    <a:pt x="26981" y="7365"/>
                    <a:pt x="26800" y="7383"/>
                    <a:pt x="26626" y="7383"/>
                  </a:cubicBezTo>
                  <a:cubicBezTo>
                    <a:pt x="24031" y="7383"/>
                    <a:pt x="22798" y="3362"/>
                    <a:pt x="20134" y="3362"/>
                  </a:cubicBezTo>
                  <a:cubicBezTo>
                    <a:pt x="20082" y="3362"/>
                    <a:pt x="20029" y="3363"/>
                    <a:pt x="19975" y="3367"/>
                  </a:cubicBezTo>
                  <a:cubicBezTo>
                    <a:pt x="16993" y="3517"/>
                    <a:pt x="20176" y="8254"/>
                    <a:pt x="19975" y="10810"/>
                  </a:cubicBezTo>
                  <a:cubicBezTo>
                    <a:pt x="19750" y="13342"/>
                    <a:pt x="12331" y="13266"/>
                    <a:pt x="6166" y="13692"/>
                  </a:cubicBezTo>
                  <a:cubicBezTo>
                    <a:pt x="0" y="14119"/>
                    <a:pt x="4085" y="17778"/>
                    <a:pt x="6166" y="19607"/>
                  </a:cubicBezTo>
                  <a:cubicBezTo>
                    <a:pt x="8246" y="21462"/>
                    <a:pt x="7845" y="23567"/>
                    <a:pt x="7018" y="24770"/>
                  </a:cubicBezTo>
                  <a:cubicBezTo>
                    <a:pt x="5768" y="26575"/>
                    <a:pt x="6841" y="26763"/>
                    <a:pt x="7344" y="26763"/>
                  </a:cubicBezTo>
                  <a:cubicBezTo>
                    <a:pt x="7476" y="26763"/>
                    <a:pt x="7569" y="26750"/>
                    <a:pt x="7569" y="26750"/>
                  </a:cubicBezTo>
                  <a:cubicBezTo>
                    <a:pt x="8110" y="26683"/>
                    <a:pt x="8613" y="26651"/>
                    <a:pt x="9083" y="26651"/>
                  </a:cubicBezTo>
                  <a:cubicBezTo>
                    <a:pt x="12990" y="26651"/>
                    <a:pt x="14547" y="28887"/>
                    <a:pt x="15464" y="31863"/>
                  </a:cubicBezTo>
                  <a:cubicBezTo>
                    <a:pt x="16516" y="35196"/>
                    <a:pt x="10777" y="41888"/>
                    <a:pt x="11103" y="44294"/>
                  </a:cubicBezTo>
                  <a:cubicBezTo>
                    <a:pt x="11193" y="44909"/>
                    <a:pt x="11495" y="45196"/>
                    <a:pt x="11913" y="45196"/>
                  </a:cubicBezTo>
                  <a:cubicBezTo>
                    <a:pt x="13130" y="45196"/>
                    <a:pt x="15325" y="42755"/>
                    <a:pt x="16090" y="38856"/>
                  </a:cubicBezTo>
                  <a:cubicBezTo>
                    <a:pt x="16834" y="35175"/>
                    <a:pt x="18352" y="33418"/>
                    <a:pt x="20618" y="33418"/>
                  </a:cubicBezTo>
                  <a:cubicBezTo>
                    <a:pt x="21561" y="33418"/>
                    <a:pt x="22634" y="33722"/>
                    <a:pt x="23835" y="34319"/>
                  </a:cubicBezTo>
                  <a:cubicBezTo>
                    <a:pt x="25684" y="35238"/>
                    <a:pt x="27204" y="35807"/>
                    <a:pt x="28256" y="35807"/>
                  </a:cubicBezTo>
                  <a:cubicBezTo>
                    <a:pt x="29529" y="35807"/>
                    <a:pt x="30118" y="34974"/>
                    <a:pt x="29775" y="32916"/>
                  </a:cubicBezTo>
                  <a:cubicBezTo>
                    <a:pt x="29423" y="30821"/>
                    <a:pt x="31012" y="29988"/>
                    <a:pt x="33360" y="29988"/>
                  </a:cubicBezTo>
                  <a:cubicBezTo>
                    <a:pt x="35197" y="29988"/>
                    <a:pt x="37499" y="30497"/>
                    <a:pt x="39700" y="31312"/>
                  </a:cubicBezTo>
                  <a:cubicBezTo>
                    <a:pt x="40621" y="31651"/>
                    <a:pt x="41338" y="31797"/>
                    <a:pt x="41882" y="31797"/>
                  </a:cubicBezTo>
                  <a:cubicBezTo>
                    <a:pt x="44312" y="31797"/>
                    <a:pt x="43293" y="28876"/>
                    <a:pt x="41654" y="27176"/>
                  </a:cubicBezTo>
                  <a:cubicBezTo>
                    <a:pt x="39624" y="25071"/>
                    <a:pt x="39173" y="21838"/>
                    <a:pt x="45339" y="20585"/>
                  </a:cubicBezTo>
                  <a:cubicBezTo>
                    <a:pt x="51504" y="19332"/>
                    <a:pt x="43359" y="18279"/>
                    <a:pt x="40677" y="16525"/>
                  </a:cubicBezTo>
                  <a:cubicBezTo>
                    <a:pt x="37995" y="14745"/>
                    <a:pt x="48271" y="8254"/>
                    <a:pt x="46692" y="6374"/>
                  </a:cubicBezTo>
                  <a:cubicBezTo>
                    <a:pt x="46400" y="6021"/>
                    <a:pt x="45960" y="5878"/>
                    <a:pt x="45417" y="5878"/>
                  </a:cubicBezTo>
                  <a:cubicBezTo>
                    <a:pt x="43136" y="5878"/>
                    <a:pt x="39025" y="8386"/>
                    <a:pt x="36310" y="8386"/>
                  </a:cubicBezTo>
                  <a:cubicBezTo>
                    <a:pt x="36227" y="8386"/>
                    <a:pt x="36146" y="8384"/>
                    <a:pt x="36065" y="8379"/>
                  </a:cubicBezTo>
                  <a:cubicBezTo>
                    <a:pt x="32815" y="8158"/>
                    <a:pt x="34210" y="0"/>
                    <a:pt x="32524" y="0"/>
                  </a:cubicBezTo>
                  <a:close/>
                </a:path>
              </a:pathLst>
            </a:custGeom>
            <a:solidFill>
              <a:srgbClr val="207EEE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/>
                <a:t> </a:t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485325" y="1438338"/>
              <a:ext cx="104025" cy="169200"/>
            </a:xfrm>
            <a:custGeom>
              <a:avLst/>
              <a:gdLst/>
              <a:ahLst/>
              <a:cxnLst/>
              <a:rect l="l" t="t" r="r" b="b"/>
              <a:pathLst>
                <a:path w="4161" h="6768" extrusionOk="0">
                  <a:moveTo>
                    <a:pt x="2481" y="1"/>
                  </a:moveTo>
                  <a:cubicBezTo>
                    <a:pt x="2481" y="1"/>
                    <a:pt x="2356" y="76"/>
                    <a:pt x="2130" y="201"/>
                  </a:cubicBezTo>
                  <a:cubicBezTo>
                    <a:pt x="1905" y="351"/>
                    <a:pt x="1604" y="577"/>
                    <a:pt x="1303" y="928"/>
                  </a:cubicBezTo>
                  <a:cubicBezTo>
                    <a:pt x="978" y="1254"/>
                    <a:pt x="652" y="1680"/>
                    <a:pt x="401" y="2231"/>
                  </a:cubicBezTo>
                  <a:cubicBezTo>
                    <a:pt x="150" y="2783"/>
                    <a:pt x="0" y="3484"/>
                    <a:pt x="125" y="4186"/>
                  </a:cubicBezTo>
                  <a:cubicBezTo>
                    <a:pt x="201" y="4537"/>
                    <a:pt x="351" y="4888"/>
                    <a:pt x="551" y="5189"/>
                  </a:cubicBezTo>
                  <a:cubicBezTo>
                    <a:pt x="727" y="5489"/>
                    <a:pt x="978" y="5715"/>
                    <a:pt x="1203" y="5915"/>
                  </a:cubicBezTo>
                  <a:cubicBezTo>
                    <a:pt x="1454" y="6091"/>
                    <a:pt x="1729" y="6241"/>
                    <a:pt x="1955" y="6367"/>
                  </a:cubicBezTo>
                  <a:cubicBezTo>
                    <a:pt x="2206" y="6467"/>
                    <a:pt x="2456" y="6567"/>
                    <a:pt x="2682" y="6617"/>
                  </a:cubicBezTo>
                  <a:cubicBezTo>
                    <a:pt x="2882" y="6667"/>
                    <a:pt x="3108" y="6692"/>
                    <a:pt x="3283" y="6717"/>
                  </a:cubicBezTo>
                  <a:cubicBezTo>
                    <a:pt x="3459" y="6768"/>
                    <a:pt x="3634" y="6768"/>
                    <a:pt x="3760" y="6768"/>
                  </a:cubicBezTo>
                  <a:lnTo>
                    <a:pt x="4161" y="6768"/>
                  </a:lnTo>
                  <a:cubicBezTo>
                    <a:pt x="4161" y="6768"/>
                    <a:pt x="4060" y="6667"/>
                    <a:pt x="3835" y="6517"/>
                  </a:cubicBezTo>
                  <a:cubicBezTo>
                    <a:pt x="3609" y="6392"/>
                    <a:pt x="3308" y="6191"/>
                    <a:pt x="2983" y="5940"/>
                  </a:cubicBezTo>
                  <a:cubicBezTo>
                    <a:pt x="2807" y="5840"/>
                    <a:pt x="2632" y="5690"/>
                    <a:pt x="2456" y="5565"/>
                  </a:cubicBezTo>
                  <a:cubicBezTo>
                    <a:pt x="2281" y="5414"/>
                    <a:pt x="2105" y="5264"/>
                    <a:pt x="1955" y="5088"/>
                  </a:cubicBezTo>
                  <a:cubicBezTo>
                    <a:pt x="1880" y="5013"/>
                    <a:pt x="1830" y="4913"/>
                    <a:pt x="1754" y="4838"/>
                  </a:cubicBezTo>
                  <a:cubicBezTo>
                    <a:pt x="1704" y="4737"/>
                    <a:pt x="1629" y="4637"/>
                    <a:pt x="1579" y="4537"/>
                  </a:cubicBezTo>
                  <a:cubicBezTo>
                    <a:pt x="1479" y="4361"/>
                    <a:pt x="1404" y="4161"/>
                    <a:pt x="1353" y="3960"/>
                  </a:cubicBezTo>
                  <a:cubicBezTo>
                    <a:pt x="1328" y="3735"/>
                    <a:pt x="1303" y="3534"/>
                    <a:pt x="1328" y="3309"/>
                  </a:cubicBezTo>
                  <a:cubicBezTo>
                    <a:pt x="1353" y="3058"/>
                    <a:pt x="1379" y="2833"/>
                    <a:pt x="1429" y="2607"/>
                  </a:cubicBezTo>
                  <a:cubicBezTo>
                    <a:pt x="1554" y="2156"/>
                    <a:pt x="1729" y="1705"/>
                    <a:pt x="1905" y="1329"/>
                  </a:cubicBezTo>
                  <a:cubicBezTo>
                    <a:pt x="2055" y="928"/>
                    <a:pt x="2206" y="602"/>
                    <a:pt x="2306" y="377"/>
                  </a:cubicBezTo>
                  <a:cubicBezTo>
                    <a:pt x="2431" y="151"/>
                    <a:pt x="2481" y="1"/>
                    <a:pt x="2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4258500" y="1816788"/>
              <a:ext cx="149150" cy="110925"/>
            </a:xfrm>
            <a:custGeom>
              <a:avLst/>
              <a:gdLst/>
              <a:ahLst/>
              <a:cxnLst/>
              <a:rect l="l" t="t" r="r" b="b"/>
              <a:pathLst>
                <a:path w="5966" h="4437" extrusionOk="0">
                  <a:moveTo>
                    <a:pt x="2557" y="0"/>
                  </a:moveTo>
                  <a:cubicBezTo>
                    <a:pt x="2256" y="26"/>
                    <a:pt x="1930" y="76"/>
                    <a:pt x="1604" y="201"/>
                  </a:cubicBezTo>
                  <a:cubicBezTo>
                    <a:pt x="1304" y="326"/>
                    <a:pt x="1003" y="502"/>
                    <a:pt x="752" y="752"/>
                  </a:cubicBezTo>
                  <a:cubicBezTo>
                    <a:pt x="502" y="1003"/>
                    <a:pt x="326" y="1279"/>
                    <a:pt x="226" y="1579"/>
                  </a:cubicBezTo>
                  <a:cubicBezTo>
                    <a:pt x="0" y="2156"/>
                    <a:pt x="25" y="2707"/>
                    <a:pt x="76" y="3133"/>
                  </a:cubicBezTo>
                  <a:cubicBezTo>
                    <a:pt x="251" y="3985"/>
                    <a:pt x="602" y="4437"/>
                    <a:pt x="602" y="4437"/>
                  </a:cubicBezTo>
                  <a:cubicBezTo>
                    <a:pt x="602" y="4437"/>
                    <a:pt x="627" y="4311"/>
                    <a:pt x="652" y="4061"/>
                  </a:cubicBezTo>
                  <a:cubicBezTo>
                    <a:pt x="677" y="3835"/>
                    <a:pt x="727" y="3509"/>
                    <a:pt x="802" y="3133"/>
                  </a:cubicBezTo>
                  <a:cubicBezTo>
                    <a:pt x="903" y="2782"/>
                    <a:pt x="1028" y="2381"/>
                    <a:pt x="1228" y="2056"/>
                  </a:cubicBezTo>
                  <a:cubicBezTo>
                    <a:pt x="1329" y="1880"/>
                    <a:pt x="1429" y="1755"/>
                    <a:pt x="1579" y="1630"/>
                  </a:cubicBezTo>
                  <a:cubicBezTo>
                    <a:pt x="1730" y="1529"/>
                    <a:pt x="1880" y="1429"/>
                    <a:pt x="2056" y="1379"/>
                  </a:cubicBezTo>
                  <a:cubicBezTo>
                    <a:pt x="2231" y="1304"/>
                    <a:pt x="2457" y="1254"/>
                    <a:pt x="2657" y="1229"/>
                  </a:cubicBezTo>
                  <a:cubicBezTo>
                    <a:pt x="2883" y="1204"/>
                    <a:pt x="3108" y="1178"/>
                    <a:pt x="3334" y="1178"/>
                  </a:cubicBezTo>
                  <a:cubicBezTo>
                    <a:pt x="3447" y="1166"/>
                    <a:pt x="3559" y="1160"/>
                    <a:pt x="3669" y="1160"/>
                  </a:cubicBezTo>
                  <a:cubicBezTo>
                    <a:pt x="3779" y="1160"/>
                    <a:pt x="3885" y="1166"/>
                    <a:pt x="3985" y="1178"/>
                  </a:cubicBezTo>
                  <a:cubicBezTo>
                    <a:pt x="4211" y="1178"/>
                    <a:pt x="4411" y="1204"/>
                    <a:pt x="4612" y="1204"/>
                  </a:cubicBezTo>
                  <a:cubicBezTo>
                    <a:pt x="5013" y="1204"/>
                    <a:pt x="5339" y="1229"/>
                    <a:pt x="5589" y="1229"/>
                  </a:cubicBezTo>
                  <a:lnTo>
                    <a:pt x="5965" y="1229"/>
                  </a:lnTo>
                  <a:cubicBezTo>
                    <a:pt x="5965" y="1229"/>
                    <a:pt x="5865" y="1128"/>
                    <a:pt x="5665" y="1003"/>
                  </a:cubicBezTo>
                  <a:cubicBezTo>
                    <a:pt x="5564" y="928"/>
                    <a:pt x="5439" y="828"/>
                    <a:pt x="5289" y="752"/>
                  </a:cubicBezTo>
                  <a:cubicBezTo>
                    <a:pt x="5163" y="677"/>
                    <a:pt x="4988" y="577"/>
                    <a:pt x="4787" y="477"/>
                  </a:cubicBezTo>
                  <a:cubicBezTo>
                    <a:pt x="4612" y="401"/>
                    <a:pt x="4386" y="301"/>
                    <a:pt x="4161" y="251"/>
                  </a:cubicBezTo>
                  <a:cubicBezTo>
                    <a:pt x="3935" y="176"/>
                    <a:pt x="3685" y="101"/>
                    <a:pt x="3409" y="51"/>
                  </a:cubicBezTo>
                  <a:cubicBezTo>
                    <a:pt x="3133" y="26"/>
                    <a:pt x="2858" y="0"/>
                    <a:pt x="2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3786075" y="1560363"/>
              <a:ext cx="102150" cy="175000"/>
            </a:xfrm>
            <a:custGeom>
              <a:avLst/>
              <a:gdLst/>
              <a:ahLst/>
              <a:cxnLst/>
              <a:rect l="l" t="t" r="r" b="b"/>
              <a:pathLst>
                <a:path w="4086" h="7000" extrusionOk="0">
                  <a:moveTo>
                    <a:pt x="107" y="1"/>
                  </a:moveTo>
                  <a:cubicBezTo>
                    <a:pt x="38" y="1"/>
                    <a:pt x="0" y="7"/>
                    <a:pt x="0" y="7"/>
                  </a:cubicBezTo>
                  <a:cubicBezTo>
                    <a:pt x="0" y="7"/>
                    <a:pt x="100" y="82"/>
                    <a:pt x="301" y="257"/>
                  </a:cubicBezTo>
                  <a:cubicBezTo>
                    <a:pt x="501" y="408"/>
                    <a:pt x="777" y="633"/>
                    <a:pt x="1078" y="909"/>
                  </a:cubicBezTo>
                  <a:cubicBezTo>
                    <a:pt x="1654" y="1460"/>
                    <a:pt x="2406" y="2212"/>
                    <a:pt x="2682" y="3064"/>
                  </a:cubicBezTo>
                  <a:cubicBezTo>
                    <a:pt x="2757" y="3265"/>
                    <a:pt x="2832" y="3491"/>
                    <a:pt x="2857" y="3716"/>
                  </a:cubicBezTo>
                  <a:cubicBezTo>
                    <a:pt x="2882" y="3942"/>
                    <a:pt x="2882" y="4167"/>
                    <a:pt x="2857" y="4393"/>
                  </a:cubicBezTo>
                  <a:cubicBezTo>
                    <a:pt x="2857" y="4593"/>
                    <a:pt x="2832" y="4819"/>
                    <a:pt x="2782" y="5044"/>
                  </a:cubicBezTo>
                  <a:cubicBezTo>
                    <a:pt x="2732" y="5270"/>
                    <a:pt x="2682" y="5470"/>
                    <a:pt x="2632" y="5671"/>
                  </a:cubicBezTo>
                  <a:cubicBezTo>
                    <a:pt x="2531" y="6047"/>
                    <a:pt x="2406" y="6373"/>
                    <a:pt x="2331" y="6623"/>
                  </a:cubicBezTo>
                  <a:cubicBezTo>
                    <a:pt x="2256" y="6849"/>
                    <a:pt x="2206" y="6999"/>
                    <a:pt x="2206" y="6999"/>
                  </a:cubicBezTo>
                  <a:cubicBezTo>
                    <a:pt x="2206" y="6999"/>
                    <a:pt x="2331" y="6924"/>
                    <a:pt x="2531" y="6774"/>
                  </a:cubicBezTo>
                  <a:cubicBezTo>
                    <a:pt x="2632" y="6674"/>
                    <a:pt x="2757" y="6573"/>
                    <a:pt x="2882" y="6448"/>
                  </a:cubicBezTo>
                  <a:cubicBezTo>
                    <a:pt x="3008" y="6323"/>
                    <a:pt x="3133" y="6172"/>
                    <a:pt x="3283" y="5997"/>
                  </a:cubicBezTo>
                  <a:cubicBezTo>
                    <a:pt x="3409" y="5821"/>
                    <a:pt x="3534" y="5596"/>
                    <a:pt x="3659" y="5370"/>
                  </a:cubicBezTo>
                  <a:cubicBezTo>
                    <a:pt x="3734" y="5245"/>
                    <a:pt x="3785" y="5120"/>
                    <a:pt x="3835" y="4994"/>
                  </a:cubicBezTo>
                  <a:cubicBezTo>
                    <a:pt x="3885" y="4844"/>
                    <a:pt x="3935" y="4719"/>
                    <a:pt x="3960" y="4568"/>
                  </a:cubicBezTo>
                  <a:cubicBezTo>
                    <a:pt x="4035" y="4267"/>
                    <a:pt x="4085" y="3942"/>
                    <a:pt x="4060" y="3616"/>
                  </a:cubicBezTo>
                  <a:cubicBezTo>
                    <a:pt x="4060" y="3290"/>
                    <a:pt x="3985" y="2964"/>
                    <a:pt x="3860" y="2638"/>
                  </a:cubicBezTo>
                  <a:cubicBezTo>
                    <a:pt x="3634" y="2012"/>
                    <a:pt x="3233" y="1460"/>
                    <a:pt x="2782" y="1085"/>
                  </a:cubicBezTo>
                  <a:cubicBezTo>
                    <a:pt x="2331" y="709"/>
                    <a:pt x="1855" y="458"/>
                    <a:pt x="1454" y="308"/>
                  </a:cubicBezTo>
                  <a:cubicBezTo>
                    <a:pt x="1028" y="132"/>
                    <a:pt x="652" y="57"/>
                    <a:pt x="401" y="32"/>
                  </a:cubicBezTo>
                  <a:cubicBezTo>
                    <a:pt x="276" y="7"/>
                    <a:pt x="175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9" name="Google Shape;749;p8"/>
          <p:cNvSpPr txBox="1">
            <a:spLocks noGrp="1"/>
          </p:cNvSpPr>
          <p:nvPr>
            <p:ph type="ctrTitle"/>
          </p:nvPr>
        </p:nvSpPr>
        <p:spPr>
          <a:xfrm rot="48892" flipH="1">
            <a:off x="4082736" y="915002"/>
            <a:ext cx="4450950" cy="3313518"/>
          </a:xfrm>
          <a:prstGeom prst="rect">
            <a:avLst/>
          </a:prstGeom>
          <a:effectLst>
            <a:outerShdw dist="66675" dir="62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2000" b="1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8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ita"/>
              <a:buNone/>
              <a:defRPr sz="35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3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ita"/>
              <a:buNone/>
              <a:defRPr sz="35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hianita"/>
              <a:buNone/>
              <a:defRPr sz="28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●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○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cLaren"/>
              <a:buChar char="■"/>
              <a:defRPr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890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26"/>
          <p:cNvGrpSpPr/>
          <p:nvPr/>
        </p:nvGrpSpPr>
        <p:grpSpPr>
          <a:xfrm rot="197522">
            <a:off x="3028893" y="3231858"/>
            <a:ext cx="3086301" cy="862484"/>
            <a:chOff x="3477025" y="2726700"/>
            <a:chExt cx="1792025" cy="382625"/>
          </a:xfrm>
        </p:grpSpPr>
        <p:sp>
          <p:nvSpPr>
            <p:cNvPr id="2109" name="Google Shape;2109;p26"/>
            <p:cNvSpPr/>
            <p:nvPr/>
          </p:nvSpPr>
          <p:spPr>
            <a:xfrm>
              <a:off x="3477025" y="2726700"/>
              <a:ext cx="1792025" cy="382625"/>
            </a:xfrm>
            <a:custGeom>
              <a:avLst/>
              <a:gdLst/>
              <a:ahLst/>
              <a:cxnLst/>
              <a:rect l="l" t="t" r="r" b="b"/>
              <a:pathLst>
                <a:path w="71681" h="15305" extrusionOk="0">
                  <a:moveTo>
                    <a:pt x="40420" y="0"/>
                  </a:moveTo>
                  <a:cubicBezTo>
                    <a:pt x="27631" y="0"/>
                    <a:pt x="14935" y="264"/>
                    <a:pt x="1981" y="1319"/>
                  </a:cubicBezTo>
                  <a:cubicBezTo>
                    <a:pt x="2006" y="1344"/>
                    <a:pt x="1053" y="1444"/>
                    <a:pt x="1078" y="1444"/>
                  </a:cubicBezTo>
                  <a:cubicBezTo>
                    <a:pt x="978" y="3274"/>
                    <a:pt x="1028" y="5078"/>
                    <a:pt x="1304" y="6883"/>
                  </a:cubicBezTo>
                  <a:cubicBezTo>
                    <a:pt x="1379" y="7434"/>
                    <a:pt x="1454" y="7911"/>
                    <a:pt x="1028" y="8236"/>
                  </a:cubicBezTo>
                  <a:cubicBezTo>
                    <a:pt x="226" y="8838"/>
                    <a:pt x="201" y="9690"/>
                    <a:pt x="151" y="10542"/>
                  </a:cubicBezTo>
                  <a:cubicBezTo>
                    <a:pt x="126" y="11520"/>
                    <a:pt x="126" y="12497"/>
                    <a:pt x="76" y="13474"/>
                  </a:cubicBezTo>
                  <a:cubicBezTo>
                    <a:pt x="1" y="14327"/>
                    <a:pt x="176" y="14978"/>
                    <a:pt x="1129" y="15129"/>
                  </a:cubicBezTo>
                  <a:cubicBezTo>
                    <a:pt x="1129" y="15179"/>
                    <a:pt x="1129" y="15254"/>
                    <a:pt x="1129" y="15304"/>
                  </a:cubicBezTo>
                  <a:cubicBezTo>
                    <a:pt x="8231" y="14588"/>
                    <a:pt x="15365" y="14391"/>
                    <a:pt x="22521" y="14391"/>
                  </a:cubicBezTo>
                  <a:cubicBezTo>
                    <a:pt x="31184" y="14391"/>
                    <a:pt x="39880" y="14679"/>
                    <a:pt x="48589" y="14679"/>
                  </a:cubicBezTo>
                  <a:cubicBezTo>
                    <a:pt x="55837" y="14679"/>
                    <a:pt x="63094" y="14480"/>
                    <a:pt x="70352" y="13750"/>
                  </a:cubicBezTo>
                  <a:cubicBezTo>
                    <a:pt x="70227" y="12472"/>
                    <a:pt x="70552" y="11169"/>
                    <a:pt x="70928" y="10041"/>
                  </a:cubicBezTo>
                  <a:cubicBezTo>
                    <a:pt x="71680" y="7785"/>
                    <a:pt x="70778" y="6582"/>
                    <a:pt x="69024" y="5555"/>
                  </a:cubicBezTo>
                  <a:cubicBezTo>
                    <a:pt x="68798" y="5404"/>
                    <a:pt x="68422" y="5504"/>
                    <a:pt x="68322" y="5129"/>
                  </a:cubicBezTo>
                  <a:cubicBezTo>
                    <a:pt x="68297" y="4702"/>
                    <a:pt x="68397" y="4276"/>
                    <a:pt x="68598" y="3850"/>
                  </a:cubicBezTo>
                  <a:cubicBezTo>
                    <a:pt x="68948" y="3174"/>
                    <a:pt x="69124" y="2397"/>
                    <a:pt x="68873" y="1720"/>
                  </a:cubicBezTo>
                  <a:cubicBezTo>
                    <a:pt x="68673" y="1169"/>
                    <a:pt x="68723" y="667"/>
                    <a:pt x="68848" y="216"/>
                  </a:cubicBezTo>
                  <a:cubicBezTo>
                    <a:pt x="59230" y="142"/>
                    <a:pt x="49800" y="0"/>
                    <a:pt x="40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3541575" y="2730175"/>
              <a:ext cx="1724325" cy="333600"/>
            </a:xfrm>
            <a:custGeom>
              <a:avLst/>
              <a:gdLst/>
              <a:ahLst/>
              <a:cxnLst/>
              <a:rect l="l" t="t" r="r" b="b"/>
              <a:pathLst>
                <a:path w="68973" h="13344" extrusionOk="0">
                  <a:moveTo>
                    <a:pt x="56088" y="0"/>
                  </a:moveTo>
                  <a:cubicBezTo>
                    <a:pt x="55363" y="0"/>
                    <a:pt x="54637" y="9"/>
                    <a:pt x="53910" y="27"/>
                  </a:cubicBezTo>
                  <a:cubicBezTo>
                    <a:pt x="48688" y="147"/>
                    <a:pt x="43449" y="282"/>
                    <a:pt x="38220" y="282"/>
                  </a:cubicBezTo>
                  <a:cubicBezTo>
                    <a:pt x="36875" y="282"/>
                    <a:pt x="35530" y="273"/>
                    <a:pt x="34186" y="253"/>
                  </a:cubicBezTo>
                  <a:cubicBezTo>
                    <a:pt x="31216" y="196"/>
                    <a:pt x="28260" y="168"/>
                    <a:pt x="25297" y="168"/>
                  </a:cubicBezTo>
                  <a:cubicBezTo>
                    <a:pt x="24310" y="168"/>
                    <a:pt x="23321" y="171"/>
                    <a:pt x="22331" y="177"/>
                  </a:cubicBezTo>
                  <a:cubicBezTo>
                    <a:pt x="19023" y="203"/>
                    <a:pt x="15715" y="353"/>
                    <a:pt x="12406" y="428"/>
                  </a:cubicBezTo>
                  <a:cubicBezTo>
                    <a:pt x="9123" y="478"/>
                    <a:pt x="5464" y="929"/>
                    <a:pt x="2181" y="929"/>
                  </a:cubicBezTo>
                  <a:cubicBezTo>
                    <a:pt x="2070" y="929"/>
                    <a:pt x="1979" y="928"/>
                    <a:pt x="1904" y="928"/>
                  </a:cubicBezTo>
                  <a:cubicBezTo>
                    <a:pt x="1454" y="928"/>
                    <a:pt x="1586" y="965"/>
                    <a:pt x="1479" y="1481"/>
                  </a:cubicBezTo>
                  <a:cubicBezTo>
                    <a:pt x="1253" y="2659"/>
                    <a:pt x="1604" y="3812"/>
                    <a:pt x="1429" y="4990"/>
                  </a:cubicBezTo>
                  <a:cubicBezTo>
                    <a:pt x="2192" y="5084"/>
                    <a:pt x="2949" y="5102"/>
                    <a:pt x="3700" y="5102"/>
                  </a:cubicBezTo>
                  <a:cubicBezTo>
                    <a:pt x="4167" y="5102"/>
                    <a:pt x="4631" y="5095"/>
                    <a:pt x="5094" y="5095"/>
                  </a:cubicBezTo>
                  <a:cubicBezTo>
                    <a:pt x="6062" y="5095"/>
                    <a:pt x="7021" y="5126"/>
                    <a:pt x="7970" y="5315"/>
                  </a:cubicBezTo>
                  <a:cubicBezTo>
                    <a:pt x="6368" y="5701"/>
                    <a:pt x="4750" y="5807"/>
                    <a:pt x="3048" y="5807"/>
                  </a:cubicBezTo>
                  <a:cubicBezTo>
                    <a:pt x="2647" y="5807"/>
                    <a:pt x="2241" y="5801"/>
                    <a:pt x="1830" y="5792"/>
                  </a:cubicBezTo>
                  <a:lnTo>
                    <a:pt x="1830" y="5792"/>
                  </a:lnTo>
                  <a:cubicBezTo>
                    <a:pt x="2635" y="6646"/>
                    <a:pt x="3494" y="6865"/>
                    <a:pt x="4378" y="6865"/>
                  </a:cubicBezTo>
                  <a:cubicBezTo>
                    <a:pt x="4843" y="6865"/>
                    <a:pt x="5315" y="6804"/>
                    <a:pt x="5790" y="6744"/>
                  </a:cubicBezTo>
                  <a:cubicBezTo>
                    <a:pt x="6717" y="6619"/>
                    <a:pt x="7644" y="6493"/>
                    <a:pt x="8572" y="6443"/>
                  </a:cubicBezTo>
                  <a:cubicBezTo>
                    <a:pt x="8709" y="6429"/>
                    <a:pt x="8851" y="6416"/>
                    <a:pt x="8998" y="6416"/>
                  </a:cubicBezTo>
                  <a:cubicBezTo>
                    <a:pt x="9359" y="6416"/>
                    <a:pt x="9748" y="6491"/>
                    <a:pt x="10176" y="6794"/>
                  </a:cubicBezTo>
                  <a:cubicBezTo>
                    <a:pt x="7544" y="7421"/>
                    <a:pt x="5063" y="7546"/>
                    <a:pt x="2632" y="8022"/>
                  </a:cubicBezTo>
                  <a:cubicBezTo>
                    <a:pt x="652" y="8398"/>
                    <a:pt x="602" y="8223"/>
                    <a:pt x="451" y="10228"/>
                  </a:cubicBezTo>
                  <a:cubicBezTo>
                    <a:pt x="426" y="10453"/>
                    <a:pt x="201" y="10654"/>
                    <a:pt x="451" y="10954"/>
                  </a:cubicBezTo>
                  <a:cubicBezTo>
                    <a:pt x="5314" y="11355"/>
                    <a:pt x="10251" y="10804"/>
                    <a:pt x="15138" y="11631"/>
                  </a:cubicBezTo>
                  <a:cubicBezTo>
                    <a:pt x="11873" y="11730"/>
                    <a:pt x="8608" y="11828"/>
                    <a:pt x="5329" y="11828"/>
                  </a:cubicBezTo>
                  <a:cubicBezTo>
                    <a:pt x="3599" y="11828"/>
                    <a:pt x="1865" y="11801"/>
                    <a:pt x="126" y="11731"/>
                  </a:cubicBezTo>
                  <a:cubicBezTo>
                    <a:pt x="75" y="12132"/>
                    <a:pt x="50" y="12533"/>
                    <a:pt x="0" y="13060"/>
                  </a:cubicBezTo>
                  <a:cubicBezTo>
                    <a:pt x="1805" y="13260"/>
                    <a:pt x="3559" y="13310"/>
                    <a:pt x="5314" y="13335"/>
                  </a:cubicBezTo>
                  <a:cubicBezTo>
                    <a:pt x="5615" y="13341"/>
                    <a:pt x="5916" y="13344"/>
                    <a:pt x="6217" y="13344"/>
                  </a:cubicBezTo>
                  <a:cubicBezTo>
                    <a:pt x="9713" y="13344"/>
                    <a:pt x="13175" y="12984"/>
                    <a:pt x="16675" y="12984"/>
                  </a:cubicBezTo>
                  <a:cubicBezTo>
                    <a:pt x="16781" y="12984"/>
                    <a:pt x="16887" y="12984"/>
                    <a:pt x="16993" y="12985"/>
                  </a:cubicBezTo>
                  <a:cubicBezTo>
                    <a:pt x="18932" y="12996"/>
                    <a:pt x="20871" y="13007"/>
                    <a:pt x="22810" y="13007"/>
                  </a:cubicBezTo>
                  <a:cubicBezTo>
                    <a:pt x="25207" y="13007"/>
                    <a:pt x="27604" y="12990"/>
                    <a:pt x="30000" y="12934"/>
                  </a:cubicBezTo>
                  <a:cubicBezTo>
                    <a:pt x="33183" y="12859"/>
                    <a:pt x="36373" y="12847"/>
                    <a:pt x="39565" y="12847"/>
                  </a:cubicBezTo>
                  <a:cubicBezTo>
                    <a:pt x="41161" y="12847"/>
                    <a:pt x="42758" y="12850"/>
                    <a:pt x="44355" y="12850"/>
                  </a:cubicBezTo>
                  <a:cubicBezTo>
                    <a:pt x="45953" y="12850"/>
                    <a:pt x="47551" y="12847"/>
                    <a:pt x="49148" y="12834"/>
                  </a:cubicBezTo>
                  <a:cubicBezTo>
                    <a:pt x="51881" y="12818"/>
                    <a:pt x="54614" y="12739"/>
                    <a:pt x="57347" y="12739"/>
                  </a:cubicBezTo>
                  <a:cubicBezTo>
                    <a:pt x="58850" y="12739"/>
                    <a:pt x="60352" y="12763"/>
                    <a:pt x="61855" y="12834"/>
                  </a:cubicBezTo>
                  <a:cubicBezTo>
                    <a:pt x="63336" y="12908"/>
                    <a:pt x="64817" y="13092"/>
                    <a:pt x="66297" y="13092"/>
                  </a:cubicBezTo>
                  <a:cubicBezTo>
                    <a:pt x="66822" y="13092"/>
                    <a:pt x="67346" y="13069"/>
                    <a:pt x="67870" y="13010"/>
                  </a:cubicBezTo>
                  <a:cubicBezTo>
                    <a:pt x="67945" y="12558"/>
                    <a:pt x="68021" y="12132"/>
                    <a:pt x="67895" y="11857"/>
                  </a:cubicBezTo>
                  <a:lnTo>
                    <a:pt x="67895" y="11857"/>
                  </a:lnTo>
                  <a:cubicBezTo>
                    <a:pt x="52432" y="12183"/>
                    <a:pt x="37018" y="11807"/>
                    <a:pt x="21579" y="12308"/>
                  </a:cubicBezTo>
                  <a:cubicBezTo>
                    <a:pt x="21730" y="12107"/>
                    <a:pt x="21880" y="12057"/>
                    <a:pt x="22030" y="12032"/>
                  </a:cubicBezTo>
                  <a:cubicBezTo>
                    <a:pt x="25715" y="11832"/>
                    <a:pt x="29374" y="11506"/>
                    <a:pt x="33058" y="11431"/>
                  </a:cubicBezTo>
                  <a:cubicBezTo>
                    <a:pt x="35902" y="11378"/>
                    <a:pt x="38747" y="11363"/>
                    <a:pt x="41594" y="11363"/>
                  </a:cubicBezTo>
                  <a:cubicBezTo>
                    <a:pt x="45007" y="11363"/>
                    <a:pt x="48421" y="11384"/>
                    <a:pt x="51835" y="11384"/>
                  </a:cubicBezTo>
                  <a:cubicBezTo>
                    <a:pt x="56339" y="11384"/>
                    <a:pt x="60841" y="11348"/>
                    <a:pt x="65339" y="11180"/>
                  </a:cubicBezTo>
                  <a:cubicBezTo>
                    <a:pt x="66166" y="11155"/>
                    <a:pt x="66993" y="11155"/>
                    <a:pt x="67920" y="10854"/>
                  </a:cubicBezTo>
                  <a:cubicBezTo>
                    <a:pt x="67870" y="10152"/>
                    <a:pt x="68221" y="9626"/>
                    <a:pt x="68422" y="9025"/>
                  </a:cubicBezTo>
                  <a:cubicBezTo>
                    <a:pt x="68973" y="7471"/>
                    <a:pt x="68271" y="5867"/>
                    <a:pt x="66868" y="5766"/>
                  </a:cubicBezTo>
                  <a:cubicBezTo>
                    <a:pt x="66226" y="5714"/>
                    <a:pt x="65571" y="5675"/>
                    <a:pt x="64913" y="5675"/>
                  </a:cubicBezTo>
                  <a:cubicBezTo>
                    <a:pt x="64311" y="5675"/>
                    <a:pt x="63707" y="5708"/>
                    <a:pt x="63108" y="5792"/>
                  </a:cubicBezTo>
                  <a:cubicBezTo>
                    <a:pt x="62316" y="5891"/>
                    <a:pt x="61524" y="5923"/>
                    <a:pt x="60730" y="5923"/>
                  </a:cubicBezTo>
                  <a:cubicBezTo>
                    <a:pt x="59515" y="5923"/>
                    <a:pt x="58296" y="5847"/>
                    <a:pt x="57068" y="5817"/>
                  </a:cubicBezTo>
                  <a:cubicBezTo>
                    <a:pt x="56767" y="5792"/>
                    <a:pt x="56291" y="5917"/>
                    <a:pt x="55940" y="5190"/>
                  </a:cubicBezTo>
                  <a:cubicBezTo>
                    <a:pt x="56341" y="5160"/>
                    <a:pt x="56743" y="5149"/>
                    <a:pt x="57147" y="5149"/>
                  </a:cubicBezTo>
                  <a:cubicBezTo>
                    <a:pt x="58171" y="5149"/>
                    <a:pt x="59202" y="5219"/>
                    <a:pt x="60218" y="5219"/>
                  </a:cubicBezTo>
                  <a:cubicBezTo>
                    <a:pt x="62110" y="5219"/>
                    <a:pt x="63952" y="4976"/>
                    <a:pt x="65615" y="3586"/>
                  </a:cubicBezTo>
                  <a:cubicBezTo>
                    <a:pt x="65740" y="2659"/>
                    <a:pt x="65865" y="1531"/>
                    <a:pt x="65790" y="328"/>
                  </a:cubicBezTo>
                  <a:cubicBezTo>
                    <a:pt x="62536" y="164"/>
                    <a:pt x="59316" y="0"/>
                    <a:pt x="56088" y="0"/>
                  </a:cubicBezTo>
                  <a:close/>
                </a:path>
              </a:pathLst>
            </a:custGeom>
            <a:solidFill>
              <a:srgbClr val="43439B">
                <a:alpha val="52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4278425" y="2727450"/>
              <a:ext cx="288225" cy="2900"/>
            </a:xfrm>
            <a:custGeom>
              <a:avLst/>
              <a:gdLst/>
              <a:ahLst/>
              <a:cxnLst/>
              <a:rect l="l" t="t" r="r" b="b"/>
              <a:pathLst>
                <a:path w="11529" h="116" extrusionOk="0">
                  <a:moveTo>
                    <a:pt x="8431" y="1"/>
                  </a:moveTo>
                  <a:cubicBezTo>
                    <a:pt x="5614" y="1"/>
                    <a:pt x="2807" y="24"/>
                    <a:pt x="0" y="61"/>
                  </a:cubicBezTo>
                  <a:lnTo>
                    <a:pt x="50" y="61"/>
                  </a:lnTo>
                  <a:cubicBezTo>
                    <a:pt x="1515" y="99"/>
                    <a:pt x="2976" y="116"/>
                    <a:pt x="4436" y="116"/>
                  </a:cubicBezTo>
                  <a:cubicBezTo>
                    <a:pt x="6799" y="116"/>
                    <a:pt x="9159" y="73"/>
                    <a:pt x="11529" y="11"/>
                  </a:cubicBezTo>
                  <a:cubicBezTo>
                    <a:pt x="10495" y="4"/>
                    <a:pt x="9462" y="1"/>
                    <a:pt x="8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4743325" y="2977225"/>
              <a:ext cx="361550" cy="18075"/>
            </a:xfrm>
            <a:custGeom>
              <a:avLst/>
              <a:gdLst/>
              <a:ahLst/>
              <a:cxnLst/>
              <a:rect l="l" t="t" r="r" b="b"/>
              <a:pathLst>
                <a:path w="14462" h="723" extrusionOk="0">
                  <a:moveTo>
                    <a:pt x="6400" y="0"/>
                  </a:moveTo>
                  <a:cubicBezTo>
                    <a:pt x="3358" y="0"/>
                    <a:pt x="544" y="157"/>
                    <a:pt x="1" y="471"/>
                  </a:cubicBezTo>
                  <a:cubicBezTo>
                    <a:pt x="3107" y="582"/>
                    <a:pt x="6162" y="723"/>
                    <a:pt x="9193" y="723"/>
                  </a:cubicBezTo>
                  <a:cubicBezTo>
                    <a:pt x="10956" y="723"/>
                    <a:pt x="12711" y="675"/>
                    <a:pt x="14462" y="546"/>
                  </a:cubicBezTo>
                  <a:cubicBezTo>
                    <a:pt x="13214" y="182"/>
                    <a:pt x="9676" y="0"/>
                    <a:pt x="6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4788450" y="2803125"/>
              <a:ext cx="285100" cy="29425"/>
            </a:xfrm>
            <a:custGeom>
              <a:avLst/>
              <a:gdLst/>
              <a:ahLst/>
              <a:cxnLst/>
              <a:rect l="l" t="t" r="r" b="b"/>
              <a:pathLst>
                <a:path w="11404" h="1177" extrusionOk="0">
                  <a:moveTo>
                    <a:pt x="5818" y="1"/>
                  </a:moveTo>
                  <a:cubicBezTo>
                    <a:pt x="3885" y="1"/>
                    <a:pt x="1952" y="92"/>
                    <a:pt x="25" y="92"/>
                  </a:cubicBezTo>
                  <a:cubicBezTo>
                    <a:pt x="25" y="167"/>
                    <a:pt x="25" y="267"/>
                    <a:pt x="0" y="342"/>
                  </a:cubicBezTo>
                  <a:cubicBezTo>
                    <a:pt x="702" y="392"/>
                    <a:pt x="1379" y="442"/>
                    <a:pt x="2080" y="493"/>
                  </a:cubicBezTo>
                  <a:cubicBezTo>
                    <a:pt x="1278" y="618"/>
                    <a:pt x="1278" y="618"/>
                    <a:pt x="802" y="944"/>
                  </a:cubicBezTo>
                  <a:cubicBezTo>
                    <a:pt x="1203" y="1094"/>
                    <a:pt x="1629" y="1119"/>
                    <a:pt x="2030" y="1169"/>
                  </a:cubicBezTo>
                  <a:cubicBezTo>
                    <a:pt x="2080" y="1174"/>
                    <a:pt x="2129" y="1176"/>
                    <a:pt x="2177" y="1176"/>
                  </a:cubicBezTo>
                  <a:cubicBezTo>
                    <a:pt x="2893" y="1176"/>
                    <a:pt x="3525" y="690"/>
                    <a:pt x="4135" y="643"/>
                  </a:cubicBezTo>
                  <a:cubicBezTo>
                    <a:pt x="4670" y="626"/>
                    <a:pt x="5210" y="615"/>
                    <a:pt x="5753" y="615"/>
                  </a:cubicBezTo>
                  <a:cubicBezTo>
                    <a:pt x="6839" y="615"/>
                    <a:pt x="7937" y="660"/>
                    <a:pt x="9023" y="793"/>
                  </a:cubicBezTo>
                  <a:cubicBezTo>
                    <a:pt x="9244" y="821"/>
                    <a:pt x="9468" y="837"/>
                    <a:pt x="9691" y="837"/>
                  </a:cubicBezTo>
                  <a:cubicBezTo>
                    <a:pt x="10276" y="837"/>
                    <a:pt x="10859" y="726"/>
                    <a:pt x="11404" y="417"/>
                  </a:cubicBezTo>
                  <a:cubicBezTo>
                    <a:pt x="9546" y="85"/>
                    <a:pt x="7682" y="1"/>
                    <a:pt x="5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3839825" y="2905675"/>
              <a:ext cx="298900" cy="17875"/>
            </a:xfrm>
            <a:custGeom>
              <a:avLst/>
              <a:gdLst/>
              <a:ahLst/>
              <a:cxnLst/>
              <a:rect l="l" t="t" r="r" b="b"/>
              <a:pathLst>
                <a:path w="11956" h="715" extrusionOk="0">
                  <a:moveTo>
                    <a:pt x="4160" y="0"/>
                  </a:moveTo>
                  <a:cubicBezTo>
                    <a:pt x="2778" y="0"/>
                    <a:pt x="1392" y="61"/>
                    <a:pt x="0" y="200"/>
                  </a:cubicBezTo>
                  <a:cubicBezTo>
                    <a:pt x="2583" y="511"/>
                    <a:pt x="5176" y="715"/>
                    <a:pt x="7780" y="715"/>
                  </a:cubicBezTo>
                  <a:cubicBezTo>
                    <a:pt x="9169" y="715"/>
                    <a:pt x="10560" y="657"/>
                    <a:pt x="11955" y="526"/>
                  </a:cubicBezTo>
                  <a:cubicBezTo>
                    <a:pt x="9353" y="215"/>
                    <a:pt x="6762" y="0"/>
                    <a:pt x="4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3945700" y="2862025"/>
              <a:ext cx="219950" cy="14600"/>
            </a:xfrm>
            <a:custGeom>
              <a:avLst/>
              <a:gdLst/>
              <a:ahLst/>
              <a:cxnLst/>
              <a:rect l="l" t="t" r="r" b="b"/>
              <a:pathLst>
                <a:path w="8798" h="584" extrusionOk="0">
                  <a:moveTo>
                    <a:pt x="4295" y="1"/>
                  </a:moveTo>
                  <a:cubicBezTo>
                    <a:pt x="2857" y="1"/>
                    <a:pt x="1423" y="70"/>
                    <a:pt x="1" y="242"/>
                  </a:cubicBezTo>
                  <a:cubicBezTo>
                    <a:pt x="1486" y="458"/>
                    <a:pt x="2971" y="583"/>
                    <a:pt x="4456" y="583"/>
                  </a:cubicBezTo>
                  <a:cubicBezTo>
                    <a:pt x="5903" y="583"/>
                    <a:pt x="7350" y="464"/>
                    <a:pt x="8798" y="192"/>
                  </a:cubicBezTo>
                  <a:cubicBezTo>
                    <a:pt x="7300" y="77"/>
                    <a:pt x="5795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4824775" y="2950350"/>
              <a:ext cx="149150" cy="11950"/>
            </a:xfrm>
            <a:custGeom>
              <a:avLst/>
              <a:gdLst/>
              <a:ahLst/>
              <a:cxnLst/>
              <a:rect l="l" t="t" r="r" b="b"/>
              <a:pathLst>
                <a:path w="5966" h="478" extrusionOk="0">
                  <a:moveTo>
                    <a:pt x="2488" y="0"/>
                  </a:moveTo>
                  <a:cubicBezTo>
                    <a:pt x="1662" y="0"/>
                    <a:pt x="834" y="61"/>
                    <a:pt x="1" y="218"/>
                  </a:cubicBezTo>
                  <a:cubicBezTo>
                    <a:pt x="1195" y="352"/>
                    <a:pt x="2381" y="478"/>
                    <a:pt x="3563" y="478"/>
                  </a:cubicBezTo>
                  <a:cubicBezTo>
                    <a:pt x="4365" y="478"/>
                    <a:pt x="5165" y="420"/>
                    <a:pt x="5966" y="268"/>
                  </a:cubicBezTo>
                  <a:cubicBezTo>
                    <a:pt x="4808" y="121"/>
                    <a:pt x="3651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7" name="Google Shape;2117;p26"/>
          <p:cNvSpPr txBox="1">
            <a:spLocks noGrp="1"/>
          </p:cNvSpPr>
          <p:nvPr>
            <p:ph type="subTitle" idx="1"/>
          </p:nvPr>
        </p:nvSpPr>
        <p:spPr>
          <a:xfrm rot="197661">
            <a:off x="3255790" y="3286221"/>
            <a:ext cx="2589379" cy="66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rade 5 </a:t>
            </a:r>
            <a:endParaRPr dirty="0"/>
          </a:p>
        </p:txBody>
      </p:sp>
      <p:grpSp>
        <p:nvGrpSpPr>
          <p:cNvPr id="2118" name="Google Shape;2118;p26"/>
          <p:cNvGrpSpPr/>
          <p:nvPr/>
        </p:nvGrpSpPr>
        <p:grpSpPr>
          <a:xfrm rot="-143943">
            <a:off x="2664514" y="2453903"/>
            <a:ext cx="3814443" cy="814442"/>
            <a:chOff x="3477025" y="2726700"/>
            <a:chExt cx="1792025" cy="382625"/>
          </a:xfrm>
        </p:grpSpPr>
        <p:sp>
          <p:nvSpPr>
            <p:cNvPr id="2119" name="Google Shape;2119;p26"/>
            <p:cNvSpPr/>
            <p:nvPr/>
          </p:nvSpPr>
          <p:spPr>
            <a:xfrm>
              <a:off x="3477025" y="2726700"/>
              <a:ext cx="1792025" cy="382625"/>
            </a:xfrm>
            <a:custGeom>
              <a:avLst/>
              <a:gdLst/>
              <a:ahLst/>
              <a:cxnLst/>
              <a:rect l="l" t="t" r="r" b="b"/>
              <a:pathLst>
                <a:path w="71681" h="15305" extrusionOk="0">
                  <a:moveTo>
                    <a:pt x="40420" y="0"/>
                  </a:moveTo>
                  <a:cubicBezTo>
                    <a:pt x="27631" y="0"/>
                    <a:pt x="14935" y="264"/>
                    <a:pt x="1981" y="1319"/>
                  </a:cubicBezTo>
                  <a:cubicBezTo>
                    <a:pt x="2006" y="1344"/>
                    <a:pt x="1053" y="1444"/>
                    <a:pt x="1078" y="1444"/>
                  </a:cubicBezTo>
                  <a:cubicBezTo>
                    <a:pt x="978" y="3274"/>
                    <a:pt x="1028" y="5078"/>
                    <a:pt x="1304" y="6883"/>
                  </a:cubicBezTo>
                  <a:cubicBezTo>
                    <a:pt x="1379" y="7434"/>
                    <a:pt x="1454" y="7911"/>
                    <a:pt x="1028" y="8236"/>
                  </a:cubicBezTo>
                  <a:cubicBezTo>
                    <a:pt x="226" y="8838"/>
                    <a:pt x="201" y="9690"/>
                    <a:pt x="151" y="10542"/>
                  </a:cubicBezTo>
                  <a:cubicBezTo>
                    <a:pt x="126" y="11520"/>
                    <a:pt x="126" y="12497"/>
                    <a:pt x="76" y="13474"/>
                  </a:cubicBezTo>
                  <a:cubicBezTo>
                    <a:pt x="1" y="14327"/>
                    <a:pt x="176" y="14978"/>
                    <a:pt x="1129" y="15129"/>
                  </a:cubicBezTo>
                  <a:cubicBezTo>
                    <a:pt x="1129" y="15179"/>
                    <a:pt x="1129" y="15254"/>
                    <a:pt x="1129" y="15304"/>
                  </a:cubicBezTo>
                  <a:cubicBezTo>
                    <a:pt x="8231" y="14588"/>
                    <a:pt x="15365" y="14391"/>
                    <a:pt x="22521" y="14391"/>
                  </a:cubicBezTo>
                  <a:cubicBezTo>
                    <a:pt x="31184" y="14391"/>
                    <a:pt x="39880" y="14679"/>
                    <a:pt x="48589" y="14679"/>
                  </a:cubicBezTo>
                  <a:cubicBezTo>
                    <a:pt x="55837" y="14679"/>
                    <a:pt x="63094" y="14480"/>
                    <a:pt x="70352" y="13750"/>
                  </a:cubicBezTo>
                  <a:cubicBezTo>
                    <a:pt x="70227" y="12472"/>
                    <a:pt x="70552" y="11169"/>
                    <a:pt x="70928" y="10041"/>
                  </a:cubicBezTo>
                  <a:cubicBezTo>
                    <a:pt x="71680" y="7785"/>
                    <a:pt x="70778" y="6582"/>
                    <a:pt x="69024" y="5555"/>
                  </a:cubicBezTo>
                  <a:cubicBezTo>
                    <a:pt x="68798" y="5404"/>
                    <a:pt x="68422" y="5504"/>
                    <a:pt x="68322" y="5129"/>
                  </a:cubicBezTo>
                  <a:cubicBezTo>
                    <a:pt x="68297" y="4702"/>
                    <a:pt x="68397" y="4276"/>
                    <a:pt x="68598" y="3850"/>
                  </a:cubicBezTo>
                  <a:cubicBezTo>
                    <a:pt x="68948" y="3174"/>
                    <a:pt x="69124" y="2397"/>
                    <a:pt x="68873" y="1720"/>
                  </a:cubicBezTo>
                  <a:cubicBezTo>
                    <a:pt x="68673" y="1169"/>
                    <a:pt x="68723" y="667"/>
                    <a:pt x="68848" y="216"/>
                  </a:cubicBezTo>
                  <a:cubicBezTo>
                    <a:pt x="59230" y="142"/>
                    <a:pt x="49800" y="0"/>
                    <a:pt x="40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3541575" y="2730175"/>
              <a:ext cx="1724325" cy="333600"/>
            </a:xfrm>
            <a:custGeom>
              <a:avLst/>
              <a:gdLst/>
              <a:ahLst/>
              <a:cxnLst/>
              <a:rect l="l" t="t" r="r" b="b"/>
              <a:pathLst>
                <a:path w="68973" h="13344" extrusionOk="0">
                  <a:moveTo>
                    <a:pt x="56088" y="0"/>
                  </a:moveTo>
                  <a:cubicBezTo>
                    <a:pt x="55363" y="0"/>
                    <a:pt x="54637" y="9"/>
                    <a:pt x="53910" y="27"/>
                  </a:cubicBezTo>
                  <a:cubicBezTo>
                    <a:pt x="48688" y="147"/>
                    <a:pt x="43449" y="282"/>
                    <a:pt x="38220" y="282"/>
                  </a:cubicBezTo>
                  <a:cubicBezTo>
                    <a:pt x="36875" y="282"/>
                    <a:pt x="35530" y="273"/>
                    <a:pt x="34186" y="253"/>
                  </a:cubicBezTo>
                  <a:cubicBezTo>
                    <a:pt x="31216" y="196"/>
                    <a:pt x="28260" y="168"/>
                    <a:pt x="25297" y="168"/>
                  </a:cubicBezTo>
                  <a:cubicBezTo>
                    <a:pt x="24310" y="168"/>
                    <a:pt x="23321" y="171"/>
                    <a:pt x="22331" y="177"/>
                  </a:cubicBezTo>
                  <a:cubicBezTo>
                    <a:pt x="19023" y="203"/>
                    <a:pt x="15715" y="353"/>
                    <a:pt x="12406" y="428"/>
                  </a:cubicBezTo>
                  <a:cubicBezTo>
                    <a:pt x="9123" y="478"/>
                    <a:pt x="5464" y="929"/>
                    <a:pt x="2181" y="929"/>
                  </a:cubicBezTo>
                  <a:cubicBezTo>
                    <a:pt x="2070" y="929"/>
                    <a:pt x="1979" y="928"/>
                    <a:pt x="1904" y="928"/>
                  </a:cubicBezTo>
                  <a:cubicBezTo>
                    <a:pt x="1454" y="928"/>
                    <a:pt x="1586" y="965"/>
                    <a:pt x="1479" y="1481"/>
                  </a:cubicBezTo>
                  <a:cubicBezTo>
                    <a:pt x="1253" y="2659"/>
                    <a:pt x="1604" y="3812"/>
                    <a:pt x="1429" y="4990"/>
                  </a:cubicBezTo>
                  <a:cubicBezTo>
                    <a:pt x="2192" y="5084"/>
                    <a:pt x="2949" y="5102"/>
                    <a:pt x="3700" y="5102"/>
                  </a:cubicBezTo>
                  <a:cubicBezTo>
                    <a:pt x="4167" y="5102"/>
                    <a:pt x="4631" y="5095"/>
                    <a:pt x="5094" y="5095"/>
                  </a:cubicBezTo>
                  <a:cubicBezTo>
                    <a:pt x="6062" y="5095"/>
                    <a:pt x="7021" y="5126"/>
                    <a:pt x="7970" y="5315"/>
                  </a:cubicBezTo>
                  <a:cubicBezTo>
                    <a:pt x="6368" y="5701"/>
                    <a:pt x="4750" y="5807"/>
                    <a:pt x="3048" y="5807"/>
                  </a:cubicBezTo>
                  <a:cubicBezTo>
                    <a:pt x="2647" y="5807"/>
                    <a:pt x="2241" y="5801"/>
                    <a:pt x="1830" y="5792"/>
                  </a:cubicBezTo>
                  <a:lnTo>
                    <a:pt x="1830" y="5792"/>
                  </a:lnTo>
                  <a:cubicBezTo>
                    <a:pt x="2635" y="6646"/>
                    <a:pt x="3494" y="6865"/>
                    <a:pt x="4378" y="6865"/>
                  </a:cubicBezTo>
                  <a:cubicBezTo>
                    <a:pt x="4843" y="6865"/>
                    <a:pt x="5315" y="6804"/>
                    <a:pt x="5790" y="6744"/>
                  </a:cubicBezTo>
                  <a:cubicBezTo>
                    <a:pt x="6717" y="6619"/>
                    <a:pt x="7644" y="6493"/>
                    <a:pt x="8572" y="6443"/>
                  </a:cubicBezTo>
                  <a:cubicBezTo>
                    <a:pt x="8709" y="6429"/>
                    <a:pt x="8851" y="6416"/>
                    <a:pt x="8998" y="6416"/>
                  </a:cubicBezTo>
                  <a:cubicBezTo>
                    <a:pt x="9359" y="6416"/>
                    <a:pt x="9748" y="6491"/>
                    <a:pt x="10176" y="6794"/>
                  </a:cubicBezTo>
                  <a:cubicBezTo>
                    <a:pt x="7544" y="7421"/>
                    <a:pt x="5063" y="7546"/>
                    <a:pt x="2632" y="8022"/>
                  </a:cubicBezTo>
                  <a:cubicBezTo>
                    <a:pt x="652" y="8398"/>
                    <a:pt x="602" y="8223"/>
                    <a:pt x="451" y="10228"/>
                  </a:cubicBezTo>
                  <a:cubicBezTo>
                    <a:pt x="426" y="10453"/>
                    <a:pt x="201" y="10654"/>
                    <a:pt x="451" y="10954"/>
                  </a:cubicBezTo>
                  <a:cubicBezTo>
                    <a:pt x="5314" y="11355"/>
                    <a:pt x="10251" y="10804"/>
                    <a:pt x="15138" y="11631"/>
                  </a:cubicBezTo>
                  <a:cubicBezTo>
                    <a:pt x="11873" y="11730"/>
                    <a:pt x="8608" y="11828"/>
                    <a:pt x="5329" y="11828"/>
                  </a:cubicBezTo>
                  <a:cubicBezTo>
                    <a:pt x="3599" y="11828"/>
                    <a:pt x="1865" y="11801"/>
                    <a:pt x="126" y="11731"/>
                  </a:cubicBezTo>
                  <a:cubicBezTo>
                    <a:pt x="75" y="12132"/>
                    <a:pt x="50" y="12533"/>
                    <a:pt x="0" y="13060"/>
                  </a:cubicBezTo>
                  <a:cubicBezTo>
                    <a:pt x="1805" y="13260"/>
                    <a:pt x="3559" y="13310"/>
                    <a:pt x="5314" y="13335"/>
                  </a:cubicBezTo>
                  <a:cubicBezTo>
                    <a:pt x="5615" y="13341"/>
                    <a:pt x="5916" y="13344"/>
                    <a:pt x="6217" y="13344"/>
                  </a:cubicBezTo>
                  <a:cubicBezTo>
                    <a:pt x="9713" y="13344"/>
                    <a:pt x="13175" y="12984"/>
                    <a:pt x="16675" y="12984"/>
                  </a:cubicBezTo>
                  <a:cubicBezTo>
                    <a:pt x="16781" y="12984"/>
                    <a:pt x="16887" y="12984"/>
                    <a:pt x="16993" y="12985"/>
                  </a:cubicBezTo>
                  <a:cubicBezTo>
                    <a:pt x="18932" y="12996"/>
                    <a:pt x="20871" y="13007"/>
                    <a:pt x="22810" y="13007"/>
                  </a:cubicBezTo>
                  <a:cubicBezTo>
                    <a:pt x="25207" y="13007"/>
                    <a:pt x="27604" y="12990"/>
                    <a:pt x="30000" y="12934"/>
                  </a:cubicBezTo>
                  <a:cubicBezTo>
                    <a:pt x="33183" y="12859"/>
                    <a:pt x="36373" y="12847"/>
                    <a:pt x="39565" y="12847"/>
                  </a:cubicBezTo>
                  <a:cubicBezTo>
                    <a:pt x="41161" y="12847"/>
                    <a:pt x="42758" y="12850"/>
                    <a:pt x="44355" y="12850"/>
                  </a:cubicBezTo>
                  <a:cubicBezTo>
                    <a:pt x="45953" y="12850"/>
                    <a:pt x="47551" y="12847"/>
                    <a:pt x="49148" y="12834"/>
                  </a:cubicBezTo>
                  <a:cubicBezTo>
                    <a:pt x="51881" y="12818"/>
                    <a:pt x="54614" y="12739"/>
                    <a:pt x="57347" y="12739"/>
                  </a:cubicBezTo>
                  <a:cubicBezTo>
                    <a:pt x="58850" y="12739"/>
                    <a:pt x="60352" y="12763"/>
                    <a:pt x="61855" y="12834"/>
                  </a:cubicBezTo>
                  <a:cubicBezTo>
                    <a:pt x="63336" y="12908"/>
                    <a:pt x="64817" y="13092"/>
                    <a:pt x="66297" y="13092"/>
                  </a:cubicBezTo>
                  <a:cubicBezTo>
                    <a:pt x="66822" y="13092"/>
                    <a:pt x="67346" y="13069"/>
                    <a:pt x="67870" y="13010"/>
                  </a:cubicBezTo>
                  <a:cubicBezTo>
                    <a:pt x="67945" y="12558"/>
                    <a:pt x="68021" y="12132"/>
                    <a:pt x="67895" y="11857"/>
                  </a:cubicBezTo>
                  <a:lnTo>
                    <a:pt x="67895" y="11857"/>
                  </a:lnTo>
                  <a:cubicBezTo>
                    <a:pt x="52432" y="12183"/>
                    <a:pt x="37018" y="11807"/>
                    <a:pt x="21579" y="12308"/>
                  </a:cubicBezTo>
                  <a:cubicBezTo>
                    <a:pt x="21730" y="12107"/>
                    <a:pt x="21880" y="12057"/>
                    <a:pt x="22030" y="12032"/>
                  </a:cubicBezTo>
                  <a:cubicBezTo>
                    <a:pt x="25715" y="11832"/>
                    <a:pt x="29374" y="11506"/>
                    <a:pt x="33058" y="11431"/>
                  </a:cubicBezTo>
                  <a:cubicBezTo>
                    <a:pt x="35902" y="11378"/>
                    <a:pt x="38747" y="11363"/>
                    <a:pt x="41594" y="11363"/>
                  </a:cubicBezTo>
                  <a:cubicBezTo>
                    <a:pt x="45007" y="11363"/>
                    <a:pt x="48421" y="11384"/>
                    <a:pt x="51835" y="11384"/>
                  </a:cubicBezTo>
                  <a:cubicBezTo>
                    <a:pt x="56339" y="11384"/>
                    <a:pt x="60841" y="11348"/>
                    <a:pt x="65339" y="11180"/>
                  </a:cubicBezTo>
                  <a:cubicBezTo>
                    <a:pt x="66166" y="11155"/>
                    <a:pt x="66993" y="11155"/>
                    <a:pt x="67920" y="10854"/>
                  </a:cubicBezTo>
                  <a:cubicBezTo>
                    <a:pt x="67870" y="10152"/>
                    <a:pt x="68221" y="9626"/>
                    <a:pt x="68422" y="9025"/>
                  </a:cubicBezTo>
                  <a:cubicBezTo>
                    <a:pt x="68973" y="7471"/>
                    <a:pt x="68271" y="5867"/>
                    <a:pt x="66868" y="5766"/>
                  </a:cubicBezTo>
                  <a:cubicBezTo>
                    <a:pt x="66226" y="5714"/>
                    <a:pt x="65571" y="5675"/>
                    <a:pt x="64913" y="5675"/>
                  </a:cubicBezTo>
                  <a:cubicBezTo>
                    <a:pt x="64311" y="5675"/>
                    <a:pt x="63707" y="5708"/>
                    <a:pt x="63108" y="5792"/>
                  </a:cubicBezTo>
                  <a:cubicBezTo>
                    <a:pt x="62316" y="5891"/>
                    <a:pt x="61524" y="5923"/>
                    <a:pt x="60730" y="5923"/>
                  </a:cubicBezTo>
                  <a:cubicBezTo>
                    <a:pt x="59515" y="5923"/>
                    <a:pt x="58296" y="5847"/>
                    <a:pt x="57068" y="5817"/>
                  </a:cubicBezTo>
                  <a:cubicBezTo>
                    <a:pt x="56767" y="5792"/>
                    <a:pt x="56291" y="5917"/>
                    <a:pt x="55940" y="5190"/>
                  </a:cubicBezTo>
                  <a:cubicBezTo>
                    <a:pt x="56341" y="5160"/>
                    <a:pt x="56743" y="5149"/>
                    <a:pt x="57147" y="5149"/>
                  </a:cubicBezTo>
                  <a:cubicBezTo>
                    <a:pt x="58171" y="5149"/>
                    <a:pt x="59202" y="5219"/>
                    <a:pt x="60218" y="5219"/>
                  </a:cubicBezTo>
                  <a:cubicBezTo>
                    <a:pt x="62110" y="5219"/>
                    <a:pt x="63952" y="4976"/>
                    <a:pt x="65615" y="3586"/>
                  </a:cubicBezTo>
                  <a:cubicBezTo>
                    <a:pt x="65740" y="2659"/>
                    <a:pt x="65865" y="1531"/>
                    <a:pt x="65790" y="328"/>
                  </a:cubicBezTo>
                  <a:cubicBezTo>
                    <a:pt x="62536" y="164"/>
                    <a:pt x="59316" y="0"/>
                    <a:pt x="56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4278425" y="2727450"/>
              <a:ext cx="288225" cy="2900"/>
            </a:xfrm>
            <a:custGeom>
              <a:avLst/>
              <a:gdLst/>
              <a:ahLst/>
              <a:cxnLst/>
              <a:rect l="l" t="t" r="r" b="b"/>
              <a:pathLst>
                <a:path w="11529" h="116" extrusionOk="0">
                  <a:moveTo>
                    <a:pt x="8431" y="1"/>
                  </a:moveTo>
                  <a:cubicBezTo>
                    <a:pt x="5614" y="1"/>
                    <a:pt x="2807" y="24"/>
                    <a:pt x="0" y="61"/>
                  </a:cubicBezTo>
                  <a:lnTo>
                    <a:pt x="50" y="61"/>
                  </a:lnTo>
                  <a:cubicBezTo>
                    <a:pt x="1515" y="99"/>
                    <a:pt x="2976" y="116"/>
                    <a:pt x="4436" y="116"/>
                  </a:cubicBezTo>
                  <a:cubicBezTo>
                    <a:pt x="6799" y="116"/>
                    <a:pt x="9159" y="73"/>
                    <a:pt x="11529" y="11"/>
                  </a:cubicBezTo>
                  <a:cubicBezTo>
                    <a:pt x="10495" y="4"/>
                    <a:pt x="9462" y="1"/>
                    <a:pt x="8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4743325" y="2977225"/>
              <a:ext cx="361550" cy="18075"/>
            </a:xfrm>
            <a:custGeom>
              <a:avLst/>
              <a:gdLst/>
              <a:ahLst/>
              <a:cxnLst/>
              <a:rect l="l" t="t" r="r" b="b"/>
              <a:pathLst>
                <a:path w="14462" h="723" extrusionOk="0">
                  <a:moveTo>
                    <a:pt x="6400" y="0"/>
                  </a:moveTo>
                  <a:cubicBezTo>
                    <a:pt x="3358" y="0"/>
                    <a:pt x="544" y="157"/>
                    <a:pt x="1" y="471"/>
                  </a:cubicBezTo>
                  <a:cubicBezTo>
                    <a:pt x="3107" y="582"/>
                    <a:pt x="6162" y="723"/>
                    <a:pt x="9193" y="723"/>
                  </a:cubicBezTo>
                  <a:cubicBezTo>
                    <a:pt x="10956" y="723"/>
                    <a:pt x="12711" y="675"/>
                    <a:pt x="14462" y="546"/>
                  </a:cubicBezTo>
                  <a:cubicBezTo>
                    <a:pt x="13214" y="182"/>
                    <a:pt x="9676" y="0"/>
                    <a:pt x="6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4788450" y="2803125"/>
              <a:ext cx="285100" cy="29425"/>
            </a:xfrm>
            <a:custGeom>
              <a:avLst/>
              <a:gdLst/>
              <a:ahLst/>
              <a:cxnLst/>
              <a:rect l="l" t="t" r="r" b="b"/>
              <a:pathLst>
                <a:path w="11404" h="1177" extrusionOk="0">
                  <a:moveTo>
                    <a:pt x="5818" y="1"/>
                  </a:moveTo>
                  <a:cubicBezTo>
                    <a:pt x="3885" y="1"/>
                    <a:pt x="1952" y="92"/>
                    <a:pt x="25" y="92"/>
                  </a:cubicBezTo>
                  <a:cubicBezTo>
                    <a:pt x="25" y="167"/>
                    <a:pt x="25" y="267"/>
                    <a:pt x="0" y="342"/>
                  </a:cubicBezTo>
                  <a:cubicBezTo>
                    <a:pt x="702" y="392"/>
                    <a:pt x="1379" y="442"/>
                    <a:pt x="2080" y="493"/>
                  </a:cubicBezTo>
                  <a:cubicBezTo>
                    <a:pt x="1278" y="618"/>
                    <a:pt x="1278" y="618"/>
                    <a:pt x="802" y="944"/>
                  </a:cubicBezTo>
                  <a:cubicBezTo>
                    <a:pt x="1203" y="1094"/>
                    <a:pt x="1629" y="1119"/>
                    <a:pt x="2030" y="1169"/>
                  </a:cubicBezTo>
                  <a:cubicBezTo>
                    <a:pt x="2080" y="1174"/>
                    <a:pt x="2129" y="1176"/>
                    <a:pt x="2177" y="1176"/>
                  </a:cubicBezTo>
                  <a:cubicBezTo>
                    <a:pt x="2893" y="1176"/>
                    <a:pt x="3525" y="690"/>
                    <a:pt x="4135" y="643"/>
                  </a:cubicBezTo>
                  <a:cubicBezTo>
                    <a:pt x="4670" y="626"/>
                    <a:pt x="5210" y="615"/>
                    <a:pt x="5753" y="615"/>
                  </a:cubicBezTo>
                  <a:cubicBezTo>
                    <a:pt x="6839" y="615"/>
                    <a:pt x="7937" y="660"/>
                    <a:pt x="9023" y="793"/>
                  </a:cubicBezTo>
                  <a:cubicBezTo>
                    <a:pt x="9244" y="821"/>
                    <a:pt x="9468" y="837"/>
                    <a:pt x="9691" y="837"/>
                  </a:cubicBezTo>
                  <a:cubicBezTo>
                    <a:pt x="10276" y="837"/>
                    <a:pt x="10859" y="726"/>
                    <a:pt x="11404" y="417"/>
                  </a:cubicBezTo>
                  <a:cubicBezTo>
                    <a:pt x="9546" y="85"/>
                    <a:pt x="7682" y="1"/>
                    <a:pt x="5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3839825" y="2905675"/>
              <a:ext cx="298900" cy="17875"/>
            </a:xfrm>
            <a:custGeom>
              <a:avLst/>
              <a:gdLst/>
              <a:ahLst/>
              <a:cxnLst/>
              <a:rect l="l" t="t" r="r" b="b"/>
              <a:pathLst>
                <a:path w="11956" h="715" extrusionOk="0">
                  <a:moveTo>
                    <a:pt x="4160" y="0"/>
                  </a:moveTo>
                  <a:cubicBezTo>
                    <a:pt x="2778" y="0"/>
                    <a:pt x="1392" y="61"/>
                    <a:pt x="0" y="200"/>
                  </a:cubicBezTo>
                  <a:cubicBezTo>
                    <a:pt x="2583" y="511"/>
                    <a:pt x="5176" y="715"/>
                    <a:pt x="7780" y="715"/>
                  </a:cubicBezTo>
                  <a:cubicBezTo>
                    <a:pt x="9169" y="715"/>
                    <a:pt x="10560" y="657"/>
                    <a:pt x="11955" y="526"/>
                  </a:cubicBezTo>
                  <a:cubicBezTo>
                    <a:pt x="9353" y="215"/>
                    <a:pt x="6762" y="0"/>
                    <a:pt x="4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3945700" y="2862025"/>
              <a:ext cx="219950" cy="14600"/>
            </a:xfrm>
            <a:custGeom>
              <a:avLst/>
              <a:gdLst/>
              <a:ahLst/>
              <a:cxnLst/>
              <a:rect l="l" t="t" r="r" b="b"/>
              <a:pathLst>
                <a:path w="8798" h="584" extrusionOk="0">
                  <a:moveTo>
                    <a:pt x="4295" y="1"/>
                  </a:moveTo>
                  <a:cubicBezTo>
                    <a:pt x="2857" y="1"/>
                    <a:pt x="1423" y="70"/>
                    <a:pt x="1" y="242"/>
                  </a:cubicBezTo>
                  <a:cubicBezTo>
                    <a:pt x="1486" y="458"/>
                    <a:pt x="2971" y="583"/>
                    <a:pt x="4456" y="583"/>
                  </a:cubicBezTo>
                  <a:cubicBezTo>
                    <a:pt x="5903" y="583"/>
                    <a:pt x="7350" y="464"/>
                    <a:pt x="8798" y="192"/>
                  </a:cubicBezTo>
                  <a:cubicBezTo>
                    <a:pt x="7300" y="77"/>
                    <a:pt x="5795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4824775" y="2950350"/>
              <a:ext cx="149150" cy="11950"/>
            </a:xfrm>
            <a:custGeom>
              <a:avLst/>
              <a:gdLst/>
              <a:ahLst/>
              <a:cxnLst/>
              <a:rect l="l" t="t" r="r" b="b"/>
              <a:pathLst>
                <a:path w="5966" h="478" extrusionOk="0">
                  <a:moveTo>
                    <a:pt x="2488" y="0"/>
                  </a:moveTo>
                  <a:cubicBezTo>
                    <a:pt x="1662" y="0"/>
                    <a:pt x="834" y="61"/>
                    <a:pt x="1" y="218"/>
                  </a:cubicBezTo>
                  <a:cubicBezTo>
                    <a:pt x="1195" y="352"/>
                    <a:pt x="2381" y="478"/>
                    <a:pt x="3563" y="478"/>
                  </a:cubicBezTo>
                  <a:cubicBezTo>
                    <a:pt x="4365" y="478"/>
                    <a:pt x="5165" y="420"/>
                    <a:pt x="5966" y="268"/>
                  </a:cubicBezTo>
                  <a:cubicBezTo>
                    <a:pt x="4808" y="121"/>
                    <a:pt x="3651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7" name="Google Shape;2127;p26"/>
          <p:cNvSpPr txBox="1">
            <a:spLocks noGrp="1"/>
          </p:cNvSpPr>
          <p:nvPr>
            <p:ph type="ctrTitle"/>
          </p:nvPr>
        </p:nvSpPr>
        <p:spPr>
          <a:xfrm>
            <a:off x="436493" y="1007393"/>
            <a:ext cx="4700468" cy="11926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Save the Sea </a:t>
            </a:r>
            <a:endParaRPr dirty="0"/>
          </a:p>
        </p:txBody>
      </p:sp>
      <p:sp>
        <p:nvSpPr>
          <p:cNvPr id="2128" name="Google Shape;2128;p26"/>
          <p:cNvSpPr txBox="1">
            <a:spLocks noGrp="1"/>
          </p:cNvSpPr>
          <p:nvPr>
            <p:ph type="ctrTitle"/>
          </p:nvPr>
        </p:nvSpPr>
        <p:spPr>
          <a:xfrm>
            <a:off x="4895854" y="1023049"/>
            <a:ext cx="3175439" cy="1184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Turtles</a:t>
            </a:r>
            <a:endParaRPr dirty="0"/>
          </a:p>
        </p:txBody>
      </p:sp>
      <p:sp>
        <p:nvSpPr>
          <p:cNvPr id="2129" name="Google Shape;2129;p26"/>
          <p:cNvSpPr txBox="1">
            <a:spLocks noGrp="1"/>
          </p:cNvSpPr>
          <p:nvPr>
            <p:ph type="ctrTitle"/>
          </p:nvPr>
        </p:nvSpPr>
        <p:spPr>
          <a:xfrm rot="-144465">
            <a:off x="2883238" y="2524662"/>
            <a:ext cx="3313425" cy="585217"/>
          </a:xfrm>
          <a:prstGeom prst="rect">
            <a:avLst/>
          </a:prstGeom>
          <a:effectLst>
            <a:outerShdw dist="57150" dir="76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6"/>
                </a:solidFill>
                <a:latin typeface="McLaren" panose="020B0604020202020204" charset="0"/>
              </a:rPr>
              <a:t>Unit 4 – Reading 2 p</a:t>
            </a:r>
            <a:r>
              <a:rPr lang="en" sz="2400" dirty="0" smtClean="0">
                <a:solidFill>
                  <a:schemeClr val="accent6"/>
                </a:solidFill>
                <a:latin typeface="McLaren" panose="020B0604020202020204" charset="0"/>
              </a:rPr>
              <a:t>age </a:t>
            </a:r>
            <a:r>
              <a:rPr lang="en" sz="3200" dirty="0" smtClean="0">
                <a:solidFill>
                  <a:schemeClr val="accent6"/>
                </a:solidFill>
                <a:latin typeface="McLaren" panose="020B0604020202020204" charset="0"/>
              </a:rPr>
              <a:t>239</a:t>
            </a:r>
            <a:endParaRPr sz="2400" dirty="0">
              <a:solidFill>
                <a:schemeClr val="accent6"/>
              </a:solidFill>
              <a:latin typeface="McLaren" panose="020B0604020202020204" charset="0"/>
            </a:endParaRPr>
          </a:p>
        </p:txBody>
      </p:sp>
      <p:sp>
        <p:nvSpPr>
          <p:cNvPr id="2130" name="Google Shape;2130;p26"/>
          <p:cNvSpPr/>
          <p:nvPr/>
        </p:nvSpPr>
        <p:spPr>
          <a:xfrm>
            <a:off x="799105" y="2691859"/>
            <a:ext cx="184460" cy="174076"/>
          </a:xfrm>
          <a:custGeom>
            <a:avLst/>
            <a:gdLst/>
            <a:ahLst/>
            <a:cxnLst/>
            <a:rect l="l" t="t" r="r" b="b"/>
            <a:pathLst>
              <a:path w="977" h="922" extrusionOk="0">
                <a:moveTo>
                  <a:pt x="501" y="0"/>
                </a:moveTo>
                <a:cubicBezTo>
                  <a:pt x="238" y="0"/>
                  <a:pt x="55" y="191"/>
                  <a:pt x="26" y="475"/>
                </a:cubicBezTo>
                <a:cubicBezTo>
                  <a:pt x="0" y="739"/>
                  <a:pt x="238" y="921"/>
                  <a:pt x="501" y="921"/>
                </a:cubicBezTo>
                <a:cubicBezTo>
                  <a:pt x="764" y="921"/>
                  <a:pt x="976" y="709"/>
                  <a:pt x="976" y="446"/>
                </a:cubicBezTo>
                <a:cubicBezTo>
                  <a:pt x="976" y="183"/>
                  <a:pt x="764" y="0"/>
                  <a:pt x="501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6"/>
          <p:cNvSpPr/>
          <p:nvPr/>
        </p:nvSpPr>
        <p:spPr>
          <a:xfrm>
            <a:off x="1550814" y="2423597"/>
            <a:ext cx="93080" cy="86660"/>
          </a:xfrm>
          <a:custGeom>
            <a:avLst/>
            <a:gdLst/>
            <a:ahLst/>
            <a:cxnLst/>
            <a:rect l="l" t="t" r="r" b="b"/>
            <a:pathLst>
              <a:path w="493" h="459" extrusionOk="0">
                <a:moveTo>
                  <a:pt x="255" y="0"/>
                </a:moveTo>
                <a:cubicBezTo>
                  <a:pt x="123" y="0"/>
                  <a:pt x="30" y="93"/>
                  <a:pt x="17" y="238"/>
                </a:cubicBezTo>
                <a:cubicBezTo>
                  <a:pt x="0" y="369"/>
                  <a:pt x="123" y="458"/>
                  <a:pt x="255" y="458"/>
                </a:cubicBezTo>
                <a:cubicBezTo>
                  <a:pt x="386" y="458"/>
                  <a:pt x="493" y="352"/>
                  <a:pt x="493" y="221"/>
                </a:cubicBezTo>
                <a:cubicBezTo>
                  <a:pt x="493" y="89"/>
                  <a:pt x="386" y="0"/>
                  <a:pt x="255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6"/>
          <p:cNvSpPr/>
          <p:nvPr/>
        </p:nvSpPr>
        <p:spPr>
          <a:xfrm>
            <a:off x="1799195" y="3075366"/>
            <a:ext cx="125365" cy="118002"/>
          </a:xfrm>
          <a:custGeom>
            <a:avLst/>
            <a:gdLst/>
            <a:ahLst/>
            <a:cxnLst/>
            <a:rect l="l" t="t" r="r" b="b"/>
            <a:pathLst>
              <a:path w="664" h="625" extrusionOk="0">
                <a:moveTo>
                  <a:pt x="340" y="0"/>
                </a:moveTo>
                <a:cubicBezTo>
                  <a:pt x="162" y="0"/>
                  <a:pt x="39" y="132"/>
                  <a:pt x="18" y="323"/>
                </a:cubicBezTo>
                <a:cubicBezTo>
                  <a:pt x="1" y="501"/>
                  <a:pt x="162" y="624"/>
                  <a:pt x="340" y="624"/>
                </a:cubicBezTo>
                <a:cubicBezTo>
                  <a:pt x="519" y="624"/>
                  <a:pt x="663" y="480"/>
                  <a:pt x="663" y="302"/>
                </a:cubicBezTo>
                <a:cubicBezTo>
                  <a:pt x="663" y="123"/>
                  <a:pt x="519" y="0"/>
                  <a:pt x="340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6"/>
          <p:cNvSpPr/>
          <p:nvPr/>
        </p:nvSpPr>
        <p:spPr>
          <a:xfrm>
            <a:off x="1750567" y="2507048"/>
            <a:ext cx="120267" cy="114037"/>
          </a:xfrm>
          <a:custGeom>
            <a:avLst/>
            <a:gdLst/>
            <a:ahLst/>
            <a:cxnLst/>
            <a:rect l="l" t="t" r="r" b="b"/>
            <a:pathLst>
              <a:path w="637" h="604" extrusionOk="0">
                <a:moveTo>
                  <a:pt x="327" y="1"/>
                </a:moveTo>
                <a:cubicBezTo>
                  <a:pt x="153" y="1"/>
                  <a:pt x="34" y="124"/>
                  <a:pt x="17" y="310"/>
                </a:cubicBezTo>
                <a:cubicBezTo>
                  <a:pt x="0" y="480"/>
                  <a:pt x="153" y="603"/>
                  <a:pt x="327" y="603"/>
                </a:cubicBezTo>
                <a:cubicBezTo>
                  <a:pt x="501" y="603"/>
                  <a:pt x="637" y="463"/>
                  <a:pt x="637" y="289"/>
                </a:cubicBezTo>
                <a:cubicBezTo>
                  <a:pt x="637" y="119"/>
                  <a:pt x="501" y="1"/>
                  <a:pt x="327" y="1"/>
                </a:cubicBezTo>
                <a:close/>
              </a:path>
            </a:pathLst>
          </a:custGeom>
          <a:solidFill>
            <a:srgbClr val="FFFFFF">
              <a:alpha val="70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6"/>
          <p:cNvSpPr/>
          <p:nvPr/>
        </p:nvSpPr>
        <p:spPr>
          <a:xfrm>
            <a:off x="2206390" y="3558566"/>
            <a:ext cx="242989" cy="229395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6"/>
          <p:cNvSpPr/>
          <p:nvPr/>
        </p:nvSpPr>
        <p:spPr>
          <a:xfrm>
            <a:off x="-597373" y="3287394"/>
            <a:ext cx="11722" cy="21352"/>
          </a:xfrm>
          <a:custGeom>
            <a:avLst/>
            <a:gdLst/>
            <a:ahLst/>
            <a:cxnLst/>
            <a:rect l="l" t="t" r="r" b="b"/>
            <a:pathLst>
              <a:path w="56" h="102" extrusionOk="0">
                <a:moveTo>
                  <a:pt x="25" y="0"/>
                </a:moveTo>
                <a:cubicBezTo>
                  <a:pt x="17" y="0"/>
                  <a:pt x="13" y="0"/>
                  <a:pt x="8" y="4"/>
                </a:cubicBezTo>
                <a:cubicBezTo>
                  <a:pt x="0" y="17"/>
                  <a:pt x="0" y="89"/>
                  <a:pt x="13" y="98"/>
                </a:cubicBezTo>
                <a:cubicBezTo>
                  <a:pt x="17" y="102"/>
                  <a:pt x="25" y="102"/>
                  <a:pt x="30" y="102"/>
                </a:cubicBezTo>
                <a:cubicBezTo>
                  <a:pt x="38" y="102"/>
                  <a:pt x="42" y="98"/>
                  <a:pt x="47" y="93"/>
                </a:cubicBezTo>
                <a:cubicBezTo>
                  <a:pt x="55" y="85"/>
                  <a:pt x="55" y="13"/>
                  <a:pt x="42" y="4"/>
                </a:cubicBezTo>
                <a:cubicBezTo>
                  <a:pt x="38" y="0"/>
                  <a:pt x="30" y="0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34"/>
          <p:cNvSpPr/>
          <p:nvPr/>
        </p:nvSpPr>
        <p:spPr>
          <a:xfrm>
            <a:off x="1024375" y="4143425"/>
            <a:ext cx="2879100" cy="532500"/>
          </a:xfrm>
          <a:prstGeom prst="ellipse">
            <a:avLst/>
          </a:prstGeom>
          <a:solidFill>
            <a:srgbClr val="92A3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3363" name="Google Shape;3363;p34"/>
          <p:cNvSpPr/>
          <p:nvPr/>
        </p:nvSpPr>
        <p:spPr>
          <a:xfrm>
            <a:off x="1454788" y="4232600"/>
            <a:ext cx="2017800" cy="253200"/>
          </a:xfrm>
          <a:prstGeom prst="ellipse">
            <a:avLst/>
          </a:prstGeom>
          <a:solidFill>
            <a:srgbClr val="1E1549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grpSp>
        <p:nvGrpSpPr>
          <p:cNvPr id="3364" name="Google Shape;3364;p34"/>
          <p:cNvGrpSpPr/>
          <p:nvPr/>
        </p:nvGrpSpPr>
        <p:grpSpPr>
          <a:xfrm>
            <a:off x="950661" y="2321391"/>
            <a:ext cx="2466429" cy="2099627"/>
            <a:chOff x="350860" y="868999"/>
            <a:chExt cx="3169780" cy="3445340"/>
          </a:xfrm>
        </p:grpSpPr>
        <p:grpSp>
          <p:nvGrpSpPr>
            <p:cNvPr id="3365" name="Google Shape;3365;p34"/>
            <p:cNvGrpSpPr/>
            <p:nvPr/>
          </p:nvGrpSpPr>
          <p:grpSpPr>
            <a:xfrm flipH="1">
              <a:off x="350860" y="868999"/>
              <a:ext cx="3169780" cy="3445340"/>
              <a:chOff x="1297675" y="-176637"/>
              <a:chExt cx="667575" cy="725625"/>
            </a:xfrm>
          </p:grpSpPr>
          <p:sp>
            <p:nvSpPr>
              <p:cNvPr id="3366" name="Google Shape;3366;p34"/>
              <p:cNvSpPr/>
              <p:nvPr/>
            </p:nvSpPr>
            <p:spPr>
              <a:xfrm>
                <a:off x="1367275" y="468938"/>
                <a:ext cx="163675" cy="77825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113" extrusionOk="0">
                    <a:moveTo>
                      <a:pt x="4694" y="1"/>
                    </a:moveTo>
                    <a:cubicBezTo>
                      <a:pt x="4622" y="1"/>
                      <a:pt x="4545" y="2"/>
                      <a:pt x="4462" y="6"/>
                    </a:cubicBezTo>
                    <a:cubicBezTo>
                      <a:pt x="2493" y="86"/>
                      <a:pt x="3791" y="821"/>
                      <a:pt x="3791" y="821"/>
                    </a:cubicBezTo>
                    <a:lnTo>
                      <a:pt x="3507" y="1008"/>
                    </a:lnTo>
                    <a:cubicBezTo>
                      <a:pt x="3507" y="1008"/>
                      <a:pt x="2591" y="382"/>
                      <a:pt x="1754" y="382"/>
                    </a:cubicBezTo>
                    <a:cubicBezTo>
                      <a:pt x="1284" y="382"/>
                      <a:pt x="840" y="579"/>
                      <a:pt x="595" y="1194"/>
                    </a:cubicBezTo>
                    <a:cubicBezTo>
                      <a:pt x="1" y="2692"/>
                      <a:pt x="1690" y="2979"/>
                      <a:pt x="3062" y="2979"/>
                    </a:cubicBezTo>
                    <a:cubicBezTo>
                      <a:pt x="3258" y="2979"/>
                      <a:pt x="3447" y="2973"/>
                      <a:pt x="3622" y="2964"/>
                    </a:cubicBezTo>
                    <a:cubicBezTo>
                      <a:pt x="5022" y="2896"/>
                      <a:pt x="6546" y="3113"/>
                      <a:pt x="5438" y="740"/>
                    </a:cubicBezTo>
                    <a:cubicBezTo>
                      <a:pt x="5438" y="740"/>
                      <a:pt x="6224" y="1"/>
                      <a:pt x="4694" y="1"/>
                    </a:cubicBezTo>
                    <a:close/>
                  </a:path>
                </a:pathLst>
              </a:custGeom>
              <a:solidFill>
                <a:srgbClr val="7951A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7" name="Google Shape;3367;p34"/>
              <p:cNvSpPr/>
              <p:nvPr/>
            </p:nvSpPr>
            <p:spPr>
              <a:xfrm>
                <a:off x="1376950" y="468188"/>
                <a:ext cx="1389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3041" extrusionOk="0">
                    <a:moveTo>
                      <a:pt x="4300" y="57"/>
                    </a:moveTo>
                    <a:cubicBezTo>
                      <a:pt x="4956" y="57"/>
                      <a:pt x="5158" y="193"/>
                      <a:pt x="5208" y="312"/>
                    </a:cubicBezTo>
                    <a:cubicBezTo>
                      <a:pt x="5289" y="503"/>
                      <a:pt x="5034" y="745"/>
                      <a:pt x="5030" y="749"/>
                    </a:cubicBezTo>
                    <a:lnTo>
                      <a:pt x="5017" y="762"/>
                    </a:lnTo>
                    <a:lnTo>
                      <a:pt x="5026" y="779"/>
                    </a:lnTo>
                    <a:cubicBezTo>
                      <a:pt x="5412" y="1611"/>
                      <a:pt x="5501" y="2171"/>
                      <a:pt x="5297" y="2502"/>
                    </a:cubicBezTo>
                    <a:cubicBezTo>
                      <a:pt x="5043" y="2914"/>
                      <a:pt x="4364" y="2931"/>
                      <a:pt x="3646" y="2952"/>
                    </a:cubicBezTo>
                    <a:cubicBezTo>
                      <a:pt x="3511" y="2956"/>
                      <a:pt x="3370" y="2960"/>
                      <a:pt x="3230" y="2969"/>
                    </a:cubicBezTo>
                    <a:cubicBezTo>
                      <a:pt x="3076" y="2976"/>
                      <a:pt x="2901" y="2981"/>
                      <a:pt x="2714" y="2981"/>
                    </a:cubicBezTo>
                    <a:cubicBezTo>
                      <a:pt x="1823" y="2981"/>
                      <a:pt x="675" y="2863"/>
                      <a:pt x="268" y="2294"/>
                    </a:cubicBezTo>
                    <a:cubicBezTo>
                      <a:pt x="73" y="2022"/>
                      <a:pt x="60" y="1666"/>
                      <a:pt x="234" y="1237"/>
                    </a:cubicBezTo>
                    <a:cubicBezTo>
                      <a:pt x="387" y="847"/>
                      <a:pt x="633" y="600"/>
                      <a:pt x="972" y="498"/>
                    </a:cubicBezTo>
                    <a:cubicBezTo>
                      <a:pt x="1095" y="460"/>
                      <a:pt x="1227" y="443"/>
                      <a:pt x="1363" y="443"/>
                    </a:cubicBezTo>
                    <a:cubicBezTo>
                      <a:pt x="2182" y="443"/>
                      <a:pt x="3095" y="1054"/>
                      <a:pt x="3103" y="1063"/>
                    </a:cubicBezTo>
                    <a:lnTo>
                      <a:pt x="3120" y="1071"/>
                    </a:lnTo>
                    <a:lnTo>
                      <a:pt x="3460" y="851"/>
                    </a:lnTo>
                    <a:lnTo>
                      <a:pt x="3417" y="825"/>
                    </a:lnTo>
                    <a:cubicBezTo>
                      <a:pt x="3290" y="757"/>
                      <a:pt x="2976" y="532"/>
                      <a:pt x="3018" y="363"/>
                    </a:cubicBezTo>
                    <a:cubicBezTo>
                      <a:pt x="3044" y="244"/>
                      <a:pt x="3252" y="95"/>
                      <a:pt x="4075" y="61"/>
                    </a:cubicBezTo>
                    <a:cubicBezTo>
                      <a:pt x="4155" y="58"/>
                      <a:pt x="4230" y="57"/>
                      <a:pt x="4300" y="57"/>
                    </a:cubicBezTo>
                    <a:close/>
                    <a:moveTo>
                      <a:pt x="4307" y="1"/>
                    </a:moveTo>
                    <a:cubicBezTo>
                      <a:pt x="4234" y="1"/>
                      <a:pt x="4157" y="3"/>
                      <a:pt x="4075" y="6"/>
                    </a:cubicBezTo>
                    <a:cubicBezTo>
                      <a:pt x="3375" y="36"/>
                      <a:pt x="3010" y="146"/>
                      <a:pt x="2963" y="346"/>
                    </a:cubicBezTo>
                    <a:cubicBezTo>
                      <a:pt x="2912" y="558"/>
                      <a:pt x="3235" y="779"/>
                      <a:pt x="3349" y="851"/>
                    </a:cubicBezTo>
                    <a:lnTo>
                      <a:pt x="3120" y="1004"/>
                    </a:lnTo>
                    <a:cubicBezTo>
                      <a:pt x="3052" y="961"/>
                      <a:pt x="2764" y="779"/>
                      <a:pt x="2394" y="622"/>
                    </a:cubicBezTo>
                    <a:cubicBezTo>
                      <a:pt x="2111" y="505"/>
                      <a:pt x="1734" y="385"/>
                      <a:pt x="1365" y="385"/>
                    </a:cubicBezTo>
                    <a:cubicBezTo>
                      <a:pt x="1226" y="385"/>
                      <a:pt x="1087" y="402"/>
                      <a:pt x="955" y="443"/>
                    </a:cubicBezTo>
                    <a:cubicBezTo>
                      <a:pt x="599" y="549"/>
                      <a:pt x="340" y="808"/>
                      <a:pt x="179" y="1216"/>
                    </a:cubicBezTo>
                    <a:cubicBezTo>
                      <a:pt x="0" y="1666"/>
                      <a:pt x="17" y="2039"/>
                      <a:pt x="221" y="2328"/>
                    </a:cubicBezTo>
                    <a:cubicBezTo>
                      <a:pt x="629" y="2892"/>
                      <a:pt x="1690" y="3041"/>
                      <a:pt x="2679" y="3041"/>
                    </a:cubicBezTo>
                    <a:cubicBezTo>
                      <a:pt x="2870" y="3041"/>
                      <a:pt x="3056" y="3032"/>
                      <a:pt x="3235" y="3024"/>
                    </a:cubicBezTo>
                    <a:cubicBezTo>
                      <a:pt x="3370" y="3020"/>
                      <a:pt x="3511" y="3015"/>
                      <a:pt x="3646" y="3011"/>
                    </a:cubicBezTo>
                    <a:cubicBezTo>
                      <a:pt x="4381" y="2990"/>
                      <a:pt x="5077" y="2969"/>
                      <a:pt x="5344" y="2532"/>
                    </a:cubicBezTo>
                    <a:cubicBezTo>
                      <a:pt x="5556" y="2188"/>
                      <a:pt x="5471" y="1611"/>
                      <a:pt x="5085" y="774"/>
                    </a:cubicBezTo>
                    <a:cubicBezTo>
                      <a:pt x="5140" y="715"/>
                      <a:pt x="5344" y="490"/>
                      <a:pt x="5259" y="291"/>
                    </a:cubicBezTo>
                    <a:cubicBezTo>
                      <a:pt x="5181" y="99"/>
                      <a:pt x="4860" y="1"/>
                      <a:pt x="43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8" name="Google Shape;3368;p34"/>
              <p:cNvSpPr/>
              <p:nvPr/>
            </p:nvSpPr>
            <p:spPr>
              <a:xfrm>
                <a:off x="1483375" y="487438"/>
                <a:ext cx="1987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71" extrusionOk="0">
                    <a:moveTo>
                      <a:pt x="794" y="0"/>
                    </a:moveTo>
                    <a:lnTo>
                      <a:pt x="1" y="170"/>
                    </a:lnTo>
                    <a:cubicBezTo>
                      <a:pt x="12" y="170"/>
                      <a:pt x="24" y="170"/>
                      <a:pt x="35" y="170"/>
                    </a:cubicBezTo>
                    <a:cubicBezTo>
                      <a:pt x="511" y="170"/>
                      <a:pt x="794" y="0"/>
                      <a:pt x="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9" name="Google Shape;3369;p34"/>
              <p:cNvSpPr/>
              <p:nvPr/>
            </p:nvSpPr>
            <p:spPr>
              <a:xfrm>
                <a:off x="1483375" y="486788"/>
                <a:ext cx="201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6" extrusionOk="0">
                    <a:moveTo>
                      <a:pt x="777" y="1"/>
                    </a:moveTo>
                    <a:cubicBezTo>
                      <a:pt x="773" y="1"/>
                      <a:pt x="500" y="167"/>
                      <a:pt x="50" y="167"/>
                    </a:cubicBezTo>
                    <a:cubicBezTo>
                      <a:pt x="33" y="167"/>
                      <a:pt x="17" y="167"/>
                      <a:pt x="1" y="166"/>
                    </a:cubicBezTo>
                    <a:lnTo>
                      <a:pt x="1" y="221"/>
                    </a:lnTo>
                    <a:cubicBezTo>
                      <a:pt x="18" y="221"/>
                      <a:pt x="30" y="226"/>
                      <a:pt x="47" y="226"/>
                    </a:cubicBezTo>
                    <a:cubicBezTo>
                      <a:pt x="514" y="226"/>
                      <a:pt x="794" y="56"/>
                      <a:pt x="807" y="47"/>
                    </a:cubicBez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0" name="Google Shape;3370;p34"/>
              <p:cNvSpPr/>
              <p:nvPr/>
            </p:nvSpPr>
            <p:spPr>
              <a:xfrm>
                <a:off x="1462050" y="489438"/>
                <a:ext cx="8200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2" y="69"/>
                      <a:pt x="263" y="78"/>
                      <a:pt x="304" y="78"/>
                    </a:cubicBezTo>
                    <a:cubicBezTo>
                      <a:pt x="320" y="78"/>
                      <a:pt x="327" y="77"/>
                      <a:pt x="327" y="7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1" name="Google Shape;3371;p34"/>
              <p:cNvSpPr/>
              <p:nvPr/>
            </p:nvSpPr>
            <p:spPr>
              <a:xfrm>
                <a:off x="1461725" y="488813"/>
                <a:ext cx="862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32" extrusionOk="0">
                    <a:moveTo>
                      <a:pt x="22" y="0"/>
                    </a:moveTo>
                    <a:lnTo>
                      <a:pt x="1" y="51"/>
                    </a:lnTo>
                    <a:cubicBezTo>
                      <a:pt x="166" y="119"/>
                      <a:pt x="268" y="132"/>
                      <a:pt x="315" y="132"/>
                    </a:cubicBezTo>
                    <a:cubicBezTo>
                      <a:pt x="336" y="132"/>
                      <a:pt x="344" y="128"/>
                      <a:pt x="344" y="128"/>
                    </a:cubicBezTo>
                    <a:lnTo>
                      <a:pt x="336" y="72"/>
                    </a:lnTo>
                    <a:cubicBezTo>
                      <a:pt x="336" y="72"/>
                      <a:pt x="331" y="73"/>
                      <a:pt x="320" y="73"/>
                    </a:cubicBezTo>
                    <a:cubicBezTo>
                      <a:pt x="283" y="73"/>
                      <a:pt x="185" y="66"/>
                      <a:pt x="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2" name="Google Shape;3372;p34"/>
              <p:cNvSpPr/>
              <p:nvPr/>
            </p:nvSpPr>
            <p:spPr>
              <a:xfrm>
                <a:off x="1454825" y="494113"/>
                <a:ext cx="172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57" extrusionOk="0">
                    <a:moveTo>
                      <a:pt x="5" y="1"/>
                    </a:moveTo>
                    <a:lnTo>
                      <a:pt x="1" y="5"/>
                    </a:lnTo>
                    <a:lnTo>
                      <a:pt x="340" y="281"/>
                    </a:lnTo>
                    <a:lnTo>
                      <a:pt x="684" y="557"/>
                    </a:lnTo>
                    <a:lnTo>
                      <a:pt x="688" y="552"/>
                    </a:lnTo>
                    <a:cubicBezTo>
                      <a:pt x="667" y="518"/>
                      <a:pt x="642" y="493"/>
                      <a:pt x="616" y="463"/>
                    </a:cubicBezTo>
                    <a:lnTo>
                      <a:pt x="540" y="387"/>
                    </a:lnTo>
                    <a:cubicBezTo>
                      <a:pt x="489" y="332"/>
                      <a:pt x="434" y="285"/>
                      <a:pt x="379" y="238"/>
                    </a:cubicBezTo>
                    <a:cubicBezTo>
                      <a:pt x="264" y="149"/>
                      <a:pt x="145" y="60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3" name="Google Shape;3373;p34"/>
              <p:cNvSpPr/>
              <p:nvPr/>
            </p:nvSpPr>
            <p:spPr>
              <a:xfrm>
                <a:off x="1454825" y="494113"/>
                <a:ext cx="31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723" extrusionOk="0">
                    <a:moveTo>
                      <a:pt x="1" y="1"/>
                    </a:moveTo>
                    <a:lnTo>
                      <a:pt x="52" y="361"/>
                    </a:lnTo>
                    <a:lnTo>
                      <a:pt x="107" y="722"/>
                    </a:lnTo>
                    <a:lnTo>
                      <a:pt x="111" y="722"/>
                    </a:lnTo>
                    <a:cubicBezTo>
                      <a:pt x="124" y="658"/>
                      <a:pt x="124" y="595"/>
                      <a:pt x="124" y="535"/>
                    </a:cubicBezTo>
                    <a:cubicBezTo>
                      <a:pt x="124" y="476"/>
                      <a:pt x="115" y="412"/>
                      <a:pt x="107" y="353"/>
                    </a:cubicBezTo>
                    <a:cubicBezTo>
                      <a:pt x="98" y="293"/>
                      <a:pt x="86" y="234"/>
                      <a:pt x="73" y="175"/>
                    </a:cubicBezTo>
                    <a:cubicBezTo>
                      <a:pt x="56" y="115"/>
                      <a:pt x="35" y="60"/>
                      <a:pt x="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4" name="Google Shape;3374;p34"/>
              <p:cNvSpPr/>
              <p:nvPr/>
            </p:nvSpPr>
            <p:spPr>
              <a:xfrm>
                <a:off x="1389050" y="486038"/>
                <a:ext cx="1795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411" extrusionOk="0">
                    <a:moveTo>
                      <a:pt x="718" y="1"/>
                    </a:moveTo>
                    <a:cubicBezTo>
                      <a:pt x="582" y="56"/>
                      <a:pt x="463" y="133"/>
                      <a:pt x="353" y="226"/>
                    </a:cubicBezTo>
                    <a:cubicBezTo>
                      <a:pt x="246" y="319"/>
                      <a:pt x="157" y="438"/>
                      <a:pt x="98" y="570"/>
                    </a:cubicBezTo>
                    <a:cubicBezTo>
                      <a:pt x="81" y="599"/>
                      <a:pt x="68" y="633"/>
                      <a:pt x="60" y="667"/>
                    </a:cubicBezTo>
                    <a:cubicBezTo>
                      <a:pt x="47" y="701"/>
                      <a:pt x="34" y="735"/>
                      <a:pt x="30" y="769"/>
                    </a:cubicBezTo>
                    <a:lnTo>
                      <a:pt x="9" y="875"/>
                    </a:lnTo>
                    <a:cubicBezTo>
                      <a:pt x="5" y="913"/>
                      <a:pt x="5" y="947"/>
                      <a:pt x="5" y="986"/>
                    </a:cubicBezTo>
                    <a:lnTo>
                      <a:pt x="0" y="1037"/>
                    </a:lnTo>
                    <a:lnTo>
                      <a:pt x="5" y="1092"/>
                    </a:lnTo>
                    <a:lnTo>
                      <a:pt x="13" y="1198"/>
                    </a:lnTo>
                    <a:cubicBezTo>
                      <a:pt x="26" y="1270"/>
                      <a:pt x="43" y="1338"/>
                      <a:pt x="60" y="1410"/>
                    </a:cubicBezTo>
                    <a:lnTo>
                      <a:pt x="64" y="1406"/>
                    </a:lnTo>
                    <a:cubicBezTo>
                      <a:pt x="60" y="1334"/>
                      <a:pt x="47" y="1266"/>
                      <a:pt x="43" y="1194"/>
                    </a:cubicBezTo>
                    <a:lnTo>
                      <a:pt x="43" y="1088"/>
                    </a:lnTo>
                    <a:lnTo>
                      <a:pt x="43" y="1037"/>
                    </a:lnTo>
                    <a:lnTo>
                      <a:pt x="47" y="986"/>
                    </a:lnTo>
                    <a:cubicBezTo>
                      <a:pt x="55" y="846"/>
                      <a:pt x="89" y="714"/>
                      <a:pt x="149" y="591"/>
                    </a:cubicBezTo>
                    <a:cubicBezTo>
                      <a:pt x="200" y="468"/>
                      <a:pt x="285" y="357"/>
                      <a:pt x="382" y="260"/>
                    </a:cubicBezTo>
                    <a:cubicBezTo>
                      <a:pt x="408" y="234"/>
                      <a:pt x="433" y="213"/>
                      <a:pt x="459" y="188"/>
                    </a:cubicBezTo>
                    <a:cubicBezTo>
                      <a:pt x="488" y="166"/>
                      <a:pt x="514" y="145"/>
                      <a:pt x="544" y="124"/>
                    </a:cubicBezTo>
                    <a:cubicBezTo>
                      <a:pt x="595" y="77"/>
                      <a:pt x="658" y="43"/>
                      <a:pt x="718" y="5"/>
                    </a:cubicBezTo>
                    <a:lnTo>
                      <a:pt x="71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5" name="Google Shape;3375;p34"/>
              <p:cNvSpPr/>
              <p:nvPr/>
            </p:nvSpPr>
            <p:spPr>
              <a:xfrm>
                <a:off x="1450600" y="312013"/>
                <a:ext cx="65375" cy="1726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905" extrusionOk="0">
                    <a:moveTo>
                      <a:pt x="1687" y="0"/>
                    </a:moveTo>
                    <a:cubicBezTo>
                      <a:pt x="1395" y="0"/>
                      <a:pt x="1137" y="182"/>
                      <a:pt x="972" y="447"/>
                    </a:cubicBezTo>
                    <a:cubicBezTo>
                      <a:pt x="446" y="1279"/>
                      <a:pt x="191" y="2285"/>
                      <a:pt x="98" y="3261"/>
                    </a:cubicBezTo>
                    <a:cubicBezTo>
                      <a:pt x="0" y="4284"/>
                      <a:pt x="127" y="5188"/>
                      <a:pt x="323" y="6185"/>
                    </a:cubicBezTo>
                    <a:cubicBezTo>
                      <a:pt x="403" y="6586"/>
                      <a:pt x="685" y="6905"/>
                      <a:pt x="1107" y="6905"/>
                    </a:cubicBezTo>
                    <a:cubicBezTo>
                      <a:pt x="1128" y="6905"/>
                      <a:pt x="1150" y="6904"/>
                      <a:pt x="1171" y="6903"/>
                    </a:cubicBezTo>
                    <a:cubicBezTo>
                      <a:pt x="1558" y="6877"/>
                      <a:pt x="1969" y="6470"/>
                      <a:pt x="1885" y="6058"/>
                    </a:cubicBezTo>
                    <a:cubicBezTo>
                      <a:pt x="1719" y="5201"/>
                      <a:pt x="1558" y="4415"/>
                      <a:pt x="1643" y="3537"/>
                    </a:cubicBezTo>
                    <a:cubicBezTo>
                      <a:pt x="1728" y="2679"/>
                      <a:pt x="1923" y="1856"/>
                      <a:pt x="2385" y="1122"/>
                    </a:cubicBezTo>
                    <a:cubicBezTo>
                      <a:pt x="2615" y="765"/>
                      <a:pt x="2368" y="243"/>
                      <a:pt x="2016" y="78"/>
                    </a:cubicBezTo>
                    <a:cubicBezTo>
                      <a:pt x="1904" y="24"/>
                      <a:pt x="1793" y="0"/>
                      <a:pt x="1687" y="0"/>
                    </a:cubicBezTo>
                    <a:close/>
                  </a:path>
                </a:pathLst>
              </a:custGeom>
              <a:solidFill>
                <a:srgbClr val="ABDD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6" name="Google Shape;3376;p34"/>
              <p:cNvSpPr/>
              <p:nvPr/>
            </p:nvSpPr>
            <p:spPr>
              <a:xfrm>
                <a:off x="1449950" y="311313"/>
                <a:ext cx="63900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6961" extrusionOk="0">
                    <a:moveTo>
                      <a:pt x="1715" y="55"/>
                    </a:moveTo>
                    <a:cubicBezTo>
                      <a:pt x="1817" y="55"/>
                      <a:pt x="1919" y="80"/>
                      <a:pt x="2029" y="131"/>
                    </a:cubicBezTo>
                    <a:cubicBezTo>
                      <a:pt x="2216" y="220"/>
                      <a:pt x="2377" y="420"/>
                      <a:pt x="2441" y="640"/>
                    </a:cubicBezTo>
                    <a:cubicBezTo>
                      <a:pt x="2496" y="823"/>
                      <a:pt x="2475" y="997"/>
                      <a:pt x="2390" y="1137"/>
                    </a:cubicBezTo>
                    <a:cubicBezTo>
                      <a:pt x="1974" y="1791"/>
                      <a:pt x="1737" y="2559"/>
                      <a:pt x="1639" y="3560"/>
                    </a:cubicBezTo>
                    <a:cubicBezTo>
                      <a:pt x="1558" y="4435"/>
                      <a:pt x="1711" y="5220"/>
                      <a:pt x="1877" y="6056"/>
                    </a:cubicBezTo>
                    <a:lnTo>
                      <a:pt x="1885" y="6090"/>
                    </a:lnTo>
                    <a:cubicBezTo>
                      <a:pt x="1915" y="6251"/>
                      <a:pt x="1868" y="6425"/>
                      <a:pt x="1754" y="6582"/>
                    </a:cubicBezTo>
                    <a:cubicBezTo>
                      <a:pt x="1613" y="6765"/>
                      <a:pt x="1397" y="6888"/>
                      <a:pt x="1193" y="6901"/>
                    </a:cubicBezTo>
                    <a:cubicBezTo>
                      <a:pt x="1171" y="6903"/>
                      <a:pt x="1148" y="6904"/>
                      <a:pt x="1126" y="6904"/>
                    </a:cubicBezTo>
                    <a:cubicBezTo>
                      <a:pt x="751" y="6904"/>
                      <a:pt x="463" y="6634"/>
                      <a:pt x="378" y="6209"/>
                    </a:cubicBezTo>
                    <a:cubicBezTo>
                      <a:pt x="175" y="5178"/>
                      <a:pt x="56" y="4286"/>
                      <a:pt x="153" y="3289"/>
                    </a:cubicBezTo>
                    <a:cubicBezTo>
                      <a:pt x="259" y="2173"/>
                      <a:pt x="552" y="1230"/>
                      <a:pt x="1023" y="492"/>
                    </a:cubicBezTo>
                    <a:cubicBezTo>
                      <a:pt x="1164" y="267"/>
                      <a:pt x="1414" y="55"/>
                      <a:pt x="1715" y="55"/>
                    </a:cubicBezTo>
                    <a:close/>
                    <a:moveTo>
                      <a:pt x="1715" y="1"/>
                    </a:moveTo>
                    <a:cubicBezTo>
                      <a:pt x="1434" y="1"/>
                      <a:pt x="1163" y="161"/>
                      <a:pt x="973" y="458"/>
                    </a:cubicBezTo>
                    <a:cubicBezTo>
                      <a:pt x="501" y="1209"/>
                      <a:pt x="204" y="2160"/>
                      <a:pt x="98" y="3285"/>
                    </a:cubicBezTo>
                    <a:cubicBezTo>
                      <a:pt x="1" y="4291"/>
                      <a:pt x="115" y="5186"/>
                      <a:pt x="319" y="6222"/>
                    </a:cubicBezTo>
                    <a:cubicBezTo>
                      <a:pt x="395" y="6595"/>
                      <a:pt x="675" y="6960"/>
                      <a:pt x="1134" y="6960"/>
                    </a:cubicBezTo>
                    <a:lnTo>
                      <a:pt x="1197" y="6960"/>
                    </a:lnTo>
                    <a:cubicBezTo>
                      <a:pt x="1418" y="6943"/>
                      <a:pt x="1647" y="6812"/>
                      <a:pt x="1796" y="6616"/>
                    </a:cubicBezTo>
                    <a:cubicBezTo>
                      <a:pt x="1923" y="6451"/>
                      <a:pt x="1974" y="6260"/>
                      <a:pt x="1940" y="6077"/>
                    </a:cubicBezTo>
                    <a:lnTo>
                      <a:pt x="1932" y="6043"/>
                    </a:lnTo>
                    <a:cubicBezTo>
                      <a:pt x="1770" y="5216"/>
                      <a:pt x="1613" y="4431"/>
                      <a:pt x="1698" y="3565"/>
                    </a:cubicBezTo>
                    <a:cubicBezTo>
                      <a:pt x="1792" y="2576"/>
                      <a:pt x="2029" y="1812"/>
                      <a:pt x="2437" y="1167"/>
                    </a:cubicBezTo>
                    <a:cubicBezTo>
                      <a:pt x="2534" y="1014"/>
                      <a:pt x="2556" y="823"/>
                      <a:pt x="2496" y="623"/>
                    </a:cubicBezTo>
                    <a:cubicBezTo>
                      <a:pt x="2428" y="386"/>
                      <a:pt x="2259" y="178"/>
                      <a:pt x="2055" y="80"/>
                    </a:cubicBezTo>
                    <a:cubicBezTo>
                      <a:pt x="1943" y="27"/>
                      <a:pt x="1828" y="1"/>
                      <a:pt x="17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7" name="Google Shape;3377;p34"/>
              <p:cNvSpPr/>
              <p:nvPr/>
            </p:nvSpPr>
            <p:spPr>
              <a:xfrm>
                <a:off x="1575900" y="467538"/>
                <a:ext cx="161650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3230" extrusionOk="0">
                    <a:moveTo>
                      <a:pt x="1818" y="1"/>
                    </a:moveTo>
                    <a:cubicBezTo>
                      <a:pt x="811" y="1"/>
                      <a:pt x="1376" y="673"/>
                      <a:pt x="1376" y="673"/>
                    </a:cubicBezTo>
                    <a:cubicBezTo>
                      <a:pt x="1" y="2906"/>
                      <a:pt x="1541" y="2867"/>
                      <a:pt x="2925" y="3097"/>
                    </a:cubicBezTo>
                    <a:cubicBezTo>
                      <a:pt x="3352" y="3167"/>
                      <a:pt x="3867" y="3230"/>
                      <a:pt x="4360" y="3230"/>
                    </a:cubicBezTo>
                    <a:cubicBezTo>
                      <a:pt x="5466" y="3230"/>
                      <a:pt x="6465" y="2917"/>
                      <a:pt x="6134" y="1687"/>
                    </a:cubicBezTo>
                    <a:cubicBezTo>
                      <a:pt x="5937" y="950"/>
                      <a:pt x="5410" y="735"/>
                      <a:pt x="4861" y="735"/>
                    </a:cubicBezTo>
                    <a:cubicBezTo>
                      <a:pt x="4085" y="735"/>
                      <a:pt x="3265" y="1165"/>
                      <a:pt x="3265" y="1165"/>
                    </a:cubicBezTo>
                    <a:lnTo>
                      <a:pt x="3001" y="949"/>
                    </a:lnTo>
                    <a:cubicBezTo>
                      <a:pt x="3001" y="949"/>
                      <a:pt x="4377" y="367"/>
                      <a:pt x="2428" y="58"/>
                    </a:cubicBezTo>
                    <a:cubicBezTo>
                      <a:pt x="2179" y="18"/>
                      <a:pt x="1978" y="1"/>
                      <a:pt x="1818" y="1"/>
                    </a:cubicBezTo>
                    <a:close/>
                  </a:path>
                </a:pathLst>
              </a:custGeom>
              <a:solidFill>
                <a:srgbClr val="7951A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8" name="Google Shape;3378;p34"/>
              <p:cNvSpPr/>
              <p:nvPr/>
            </p:nvSpPr>
            <p:spPr>
              <a:xfrm>
                <a:off x="1593625" y="466838"/>
                <a:ext cx="139450" cy="82150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3286" extrusionOk="0">
                    <a:moveTo>
                      <a:pt x="1113" y="56"/>
                    </a:moveTo>
                    <a:cubicBezTo>
                      <a:pt x="1265" y="56"/>
                      <a:pt x="1465" y="73"/>
                      <a:pt x="1715" y="111"/>
                    </a:cubicBezTo>
                    <a:cubicBezTo>
                      <a:pt x="2530" y="243"/>
                      <a:pt x="2721" y="412"/>
                      <a:pt x="2734" y="531"/>
                    </a:cubicBezTo>
                    <a:cubicBezTo>
                      <a:pt x="2755" y="710"/>
                      <a:pt x="2416" y="892"/>
                      <a:pt x="2284" y="947"/>
                    </a:cubicBezTo>
                    <a:lnTo>
                      <a:pt x="2242" y="968"/>
                    </a:lnTo>
                    <a:lnTo>
                      <a:pt x="2551" y="1227"/>
                    </a:lnTo>
                    <a:lnTo>
                      <a:pt x="2568" y="1219"/>
                    </a:lnTo>
                    <a:cubicBezTo>
                      <a:pt x="2578" y="1212"/>
                      <a:pt x="3390" y="793"/>
                      <a:pt x="4152" y="793"/>
                    </a:cubicBezTo>
                    <a:cubicBezTo>
                      <a:pt x="4361" y="793"/>
                      <a:pt x="4566" y="824"/>
                      <a:pt x="4750" y="905"/>
                    </a:cubicBezTo>
                    <a:cubicBezTo>
                      <a:pt x="5073" y="1045"/>
                      <a:pt x="5289" y="1321"/>
                      <a:pt x="5399" y="1724"/>
                    </a:cubicBezTo>
                    <a:cubicBezTo>
                      <a:pt x="5518" y="2170"/>
                      <a:pt x="5467" y="2522"/>
                      <a:pt x="5242" y="2768"/>
                    </a:cubicBezTo>
                    <a:cubicBezTo>
                      <a:pt x="4924" y="3120"/>
                      <a:pt x="4292" y="3227"/>
                      <a:pt x="3642" y="3227"/>
                    </a:cubicBezTo>
                    <a:cubicBezTo>
                      <a:pt x="3131" y="3227"/>
                      <a:pt x="2609" y="3160"/>
                      <a:pt x="2220" y="3095"/>
                    </a:cubicBezTo>
                    <a:cubicBezTo>
                      <a:pt x="2084" y="3074"/>
                      <a:pt x="1944" y="3052"/>
                      <a:pt x="1813" y="3035"/>
                    </a:cubicBezTo>
                    <a:cubicBezTo>
                      <a:pt x="1100" y="2929"/>
                      <a:pt x="425" y="2832"/>
                      <a:pt x="221" y="2395"/>
                    </a:cubicBezTo>
                    <a:cubicBezTo>
                      <a:pt x="60" y="2042"/>
                      <a:pt x="213" y="1495"/>
                      <a:pt x="692" y="718"/>
                    </a:cubicBezTo>
                    <a:lnTo>
                      <a:pt x="705" y="697"/>
                    </a:lnTo>
                    <a:lnTo>
                      <a:pt x="688" y="684"/>
                    </a:lnTo>
                    <a:cubicBezTo>
                      <a:pt x="688" y="680"/>
                      <a:pt x="463" y="408"/>
                      <a:pt x="565" y="230"/>
                    </a:cubicBezTo>
                    <a:cubicBezTo>
                      <a:pt x="612" y="141"/>
                      <a:pt x="752" y="56"/>
                      <a:pt x="1113" y="56"/>
                    </a:cubicBezTo>
                    <a:close/>
                    <a:moveTo>
                      <a:pt x="1112" y="1"/>
                    </a:moveTo>
                    <a:cubicBezTo>
                      <a:pt x="789" y="1"/>
                      <a:pt x="589" y="67"/>
                      <a:pt x="514" y="200"/>
                    </a:cubicBezTo>
                    <a:cubicBezTo>
                      <a:pt x="408" y="391"/>
                      <a:pt x="582" y="637"/>
                      <a:pt x="633" y="705"/>
                    </a:cubicBezTo>
                    <a:cubicBezTo>
                      <a:pt x="149" y="1490"/>
                      <a:pt x="0" y="2051"/>
                      <a:pt x="170" y="2420"/>
                    </a:cubicBezTo>
                    <a:cubicBezTo>
                      <a:pt x="387" y="2883"/>
                      <a:pt x="1074" y="2985"/>
                      <a:pt x="1804" y="3091"/>
                    </a:cubicBezTo>
                    <a:cubicBezTo>
                      <a:pt x="1936" y="3112"/>
                      <a:pt x="2076" y="3129"/>
                      <a:pt x="2212" y="3154"/>
                    </a:cubicBezTo>
                    <a:cubicBezTo>
                      <a:pt x="2662" y="3226"/>
                      <a:pt x="3171" y="3286"/>
                      <a:pt x="3651" y="3286"/>
                    </a:cubicBezTo>
                    <a:cubicBezTo>
                      <a:pt x="4334" y="3286"/>
                      <a:pt x="4958" y="3167"/>
                      <a:pt x="5285" y="2806"/>
                    </a:cubicBezTo>
                    <a:cubicBezTo>
                      <a:pt x="5522" y="2543"/>
                      <a:pt x="5578" y="2174"/>
                      <a:pt x="5455" y="1707"/>
                    </a:cubicBezTo>
                    <a:cubicBezTo>
                      <a:pt x="5340" y="1287"/>
                      <a:pt x="5111" y="998"/>
                      <a:pt x="4775" y="850"/>
                    </a:cubicBezTo>
                    <a:cubicBezTo>
                      <a:pt x="4582" y="766"/>
                      <a:pt x="4368" y="735"/>
                      <a:pt x="4154" y="735"/>
                    </a:cubicBezTo>
                    <a:cubicBezTo>
                      <a:pt x="3857" y="735"/>
                      <a:pt x="3561" y="796"/>
                      <a:pt x="3324" y="862"/>
                    </a:cubicBezTo>
                    <a:cubicBezTo>
                      <a:pt x="2938" y="973"/>
                      <a:pt x="2632" y="1121"/>
                      <a:pt x="2560" y="1159"/>
                    </a:cubicBezTo>
                    <a:lnTo>
                      <a:pt x="2348" y="981"/>
                    </a:lnTo>
                    <a:cubicBezTo>
                      <a:pt x="2471" y="922"/>
                      <a:pt x="2819" y="739"/>
                      <a:pt x="2793" y="527"/>
                    </a:cubicBezTo>
                    <a:cubicBezTo>
                      <a:pt x="2768" y="319"/>
                      <a:pt x="2416" y="166"/>
                      <a:pt x="1724" y="56"/>
                    </a:cubicBezTo>
                    <a:cubicBezTo>
                      <a:pt x="1486" y="19"/>
                      <a:pt x="1282" y="1"/>
                      <a:pt x="1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9" name="Google Shape;3379;p34"/>
              <p:cNvSpPr/>
              <p:nvPr/>
            </p:nvSpPr>
            <p:spPr>
              <a:xfrm>
                <a:off x="1610275" y="484363"/>
                <a:ext cx="192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64" extrusionOk="0">
                    <a:moveTo>
                      <a:pt x="1" y="0"/>
                    </a:moveTo>
                    <a:cubicBezTo>
                      <a:pt x="1" y="0"/>
                      <a:pt x="277" y="217"/>
                      <a:pt x="769" y="26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0" name="Google Shape;3380;p34"/>
              <p:cNvSpPr/>
              <p:nvPr/>
            </p:nvSpPr>
            <p:spPr>
              <a:xfrm>
                <a:off x="1609850" y="483813"/>
                <a:ext cx="1967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311" extrusionOk="0">
                    <a:moveTo>
                      <a:pt x="35" y="1"/>
                    </a:moveTo>
                    <a:lnTo>
                      <a:pt x="1" y="43"/>
                    </a:lnTo>
                    <a:cubicBezTo>
                      <a:pt x="14" y="56"/>
                      <a:pt x="290" y="264"/>
                      <a:pt x="782" y="311"/>
                    </a:cubicBezTo>
                    <a:lnTo>
                      <a:pt x="786" y="255"/>
                    </a:lnTo>
                    <a:cubicBezTo>
                      <a:pt x="311" y="209"/>
                      <a:pt x="39" y="1"/>
                      <a:pt x="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1" name="Google Shape;3381;p34"/>
              <p:cNvSpPr/>
              <p:nvPr/>
            </p:nvSpPr>
            <p:spPr>
              <a:xfrm>
                <a:off x="1642550" y="491238"/>
                <a:ext cx="84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" extrusionOk="0">
                    <a:moveTo>
                      <a:pt x="335" y="1"/>
                    </a:moveTo>
                    <a:lnTo>
                      <a:pt x="0" y="35"/>
                    </a:lnTo>
                    <a:cubicBezTo>
                      <a:pt x="0" y="35"/>
                      <a:pt x="25" y="42"/>
                      <a:pt x="76" y="42"/>
                    </a:cubicBezTo>
                    <a:cubicBezTo>
                      <a:pt x="131" y="42"/>
                      <a:pt x="217" y="34"/>
                      <a:pt x="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2" name="Google Shape;3382;p34"/>
              <p:cNvSpPr/>
              <p:nvPr/>
            </p:nvSpPr>
            <p:spPr>
              <a:xfrm>
                <a:off x="1642325" y="490513"/>
                <a:ext cx="88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98" extrusionOk="0">
                    <a:moveTo>
                      <a:pt x="340" y="0"/>
                    </a:moveTo>
                    <a:cubicBezTo>
                      <a:pt x="223" y="34"/>
                      <a:pt x="139" y="43"/>
                      <a:pt x="86" y="43"/>
                    </a:cubicBezTo>
                    <a:cubicBezTo>
                      <a:pt x="40" y="43"/>
                      <a:pt x="18" y="36"/>
                      <a:pt x="18" y="34"/>
                    </a:cubicBezTo>
                    <a:lnTo>
                      <a:pt x="1" y="89"/>
                    </a:lnTo>
                    <a:cubicBezTo>
                      <a:pt x="5" y="94"/>
                      <a:pt x="30" y="98"/>
                      <a:pt x="86" y="98"/>
                    </a:cubicBezTo>
                    <a:cubicBezTo>
                      <a:pt x="141" y="98"/>
                      <a:pt x="230" y="89"/>
                      <a:pt x="353" y="55"/>
                    </a:cubicBez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3" name="Google Shape;3383;p34"/>
              <p:cNvSpPr/>
              <p:nvPr/>
            </p:nvSpPr>
            <p:spPr>
              <a:xfrm>
                <a:off x="1638925" y="496563"/>
                <a:ext cx="1860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76" extrusionOk="0">
                    <a:moveTo>
                      <a:pt x="739" y="0"/>
                    </a:moveTo>
                    <a:lnTo>
                      <a:pt x="370" y="234"/>
                    </a:lnTo>
                    <a:lnTo>
                      <a:pt x="1" y="471"/>
                    </a:lnTo>
                    <a:lnTo>
                      <a:pt x="5" y="476"/>
                    </a:lnTo>
                    <a:cubicBezTo>
                      <a:pt x="39" y="467"/>
                      <a:pt x="73" y="450"/>
                      <a:pt x="107" y="437"/>
                    </a:cubicBezTo>
                    <a:lnTo>
                      <a:pt x="209" y="391"/>
                    </a:lnTo>
                    <a:cubicBezTo>
                      <a:pt x="277" y="361"/>
                      <a:pt x="336" y="323"/>
                      <a:pt x="400" y="285"/>
                    </a:cubicBezTo>
                    <a:cubicBezTo>
                      <a:pt x="523" y="204"/>
                      <a:pt x="642" y="119"/>
                      <a:pt x="744" y="9"/>
                    </a:cubicBez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4" name="Google Shape;3384;p34"/>
              <p:cNvSpPr/>
              <p:nvPr/>
            </p:nvSpPr>
            <p:spPr>
              <a:xfrm>
                <a:off x="1652725" y="496663"/>
                <a:ext cx="4900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705" extrusionOk="0">
                    <a:moveTo>
                      <a:pt x="187" y="0"/>
                    </a:moveTo>
                    <a:lnTo>
                      <a:pt x="90" y="348"/>
                    </a:lnTo>
                    <a:lnTo>
                      <a:pt x="1" y="701"/>
                    </a:lnTo>
                    <a:lnTo>
                      <a:pt x="5" y="705"/>
                    </a:lnTo>
                    <a:cubicBezTo>
                      <a:pt x="39" y="650"/>
                      <a:pt x="64" y="595"/>
                      <a:pt x="90" y="539"/>
                    </a:cubicBezTo>
                    <a:cubicBezTo>
                      <a:pt x="111" y="480"/>
                      <a:pt x="128" y="425"/>
                      <a:pt x="145" y="365"/>
                    </a:cubicBezTo>
                    <a:cubicBezTo>
                      <a:pt x="162" y="306"/>
                      <a:pt x="175" y="247"/>
                      <a:pt x="183" y="187"/>
                    </a:cubicBezTo>
                    <a:cubicBezTo>
                      <a:pt x="192" y="128"/>
                      <a:pt x="196" y="64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5" name="Google Shape;3385;p34"/>
              <p:cNvSpPr/>
              <p:nvPr/>
            </p:nvSpPr>
            <p:spPr>
              <a:xfrm>
                <a:off x="1706000" y="494213"/>
                <a:ext cx="161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646" h="1474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23" y="73"/>
                      <a:pt x="238" y="162"/>
                      <a:pt x="331" y="268"/>
                    </a:cubicBezTo>
                    <a:cubicBezTo>
                      <a:pt x="425" y="379"/>
                      <a:pt x="497" y="502"/>
                      <a:pt x="539" y="637"/>
                    </a:cubicBezTo>
                    <a:cubicBezTo>
                      <a:pt x="556" y="671"/>
                      <a:pt x="561" y="705"/>
                      <a:pt x="569" y="739"/>
                    </a:cubicBezTo>
                    <a:cubicBezTo>
                      <a:pt x="578" y="773"/>
                      <a:pt x="586" y="807"/>
                      <a:pt x="586" y="845"/>
                    </a:cubicBezTo>
                    <a:lnTo>
                      <a:pt x="595" y="952"/>
                    </a:lnTo>
                    <a:cubicBezTo>
                      <a:pt x="595" y="985"/>
                      <a:pt x="590" y="1019"/>
                      <a:pt x="590" y="1058"/>
                    </a:cubicBezTo>
                    <a:lnTo>
                      <a:pt x="586" y="1109"/>
                    </a:lnTo>
                    <a:lnTo>
                      <a:pt x="573" y="1164"/>
                    </a:lnTo>
                    <a:lnTo>
                      <a:pt x="556" y="1266"/>
                    </a:lnTo>
                    <a:cubicBezTo>
                      <a:pt x="535" y="1338"/>
                      <a:pt x="510" y="1401"/>
                      <a:pt x="488" y="1469"/>
                    </a:cubicBezTo>
                    <a:lnTo>
                      <a:pt x="493" y="1474"/>
                    </a:lnTo>
                    <a:cubicBezTo>
                      <a:pt x="510" y="1440"/>
                      <a:pt x="527" y="1410"/>
                      <a:pt x="539" y="1376"/>
                    </a:cubicBezTo>
                    <a:cubicBezTo>
                      <a:pt x="556" y="1342"/>
                      <a:pt x="573" y="1308"/>
                      <a:pt x="582" y="1274"/>
                    </a:cubicBezTo>
                    <a:lnTo>
                      <a:pt x="612" y="1168"/>
                    </a:lnTo>
                    <a:lnTo>
                      <a:pt x="624" y="1117"/>
                    </a:lnTo>
                    <a:lnTo>
                      <a:pt x="633" y="1062"/>
                    </a:lnTo>
                    <a:cubicBezTo>
                      <a:pt x="637" y="1024"/>
                      <a:pt x="641" y="985"/>
                      <a:pt x="645" y="952"/>
                    </a:cubicBezTo>
                    <a:lnTo>
                      <a:pt x="637" y="837"/>
                    </a:lnTo>
                    <a:cubicBezTo>
                      <a:pt x="637" y="803"/>
                      <a:pt x="628" y="765"/>
                      <a:pt x="624" y="727"/>
                    </a:cubicBezTo>
                    <a:cubicBezTo>
                      <a:pt x="616" y="693"/>
                      <a:pt x="607" y="654"/>
                      <a:pt x="595" y="620"/>
                    </a:cubicBezTo>
                    <a:cubicBezTo>
                      <a:pt x="548" y="476"/>
                      <a:pt x="467" y="345"/>
                      <a:pt x="365" y="243"/>
                    </a:cubicBezTo>
                    <a:cubicBezTo>
                      <a:pt x="336" y="217"/>
                      <a:pt x="310" y="192"/>
                      <a:pt x="280" y="166"/>
                    </a:cubicBezTo>
                    <a:cubicBezTo>
                      <a:pt x="255" y="145"/>
                      <a:pt x="225" y="120"/>
                      <a:pt x="196" y="98"/>
                    </a:cubicBezTo>
                    <a:cubicBezTo>
                      <a:pt x="166" y="81"/>
                      <a:pt x="132" y="60"/>
                      <a:pt x="102" y="43"/>
                    </a:cubicBezTo>
                    <a:cubicBezTo>
                      <a:pt x="68" y="26"/>
                      <a:pt x="39" y="9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6" name="Google Shape;3386;p34"/>
              <p:cNvSpPr/>
              <p:nvPr/>
            </p:nvSpPr>
            <p:spPr>
              <a:xfrm>
                <a:off x="1615275" y="311213"/>
                <a:ext cx="56150" cy="173425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6937" extrusionOk="0">
                    <a:moveTo>
                      <a:pt x="947" y="1"/>
                    </a:moveTo>
                    <a:cubicBezTo>
                      <a:pt x="866" y="1"/>
                      <a:pt x="780" y="15"/>
                      <a:pt x="692" y="46"/>
                    </a:cubicBezTo>
                    <a:cubicBezTo>
                      <a:pt x="323" y="169"/>
                      <a:pt x="17" y="657"/>
                      <a:pt x="204" y="1039"/>
                    </a:cubicBezTo>
                    <a:cubicBezTo>
                      <a:pt x="578" y="1824"/>
                      <a:pt x="679" y="2665"/>
                      <a:pt x="662" y="3522"/>
                    </a:cubicBezTo>
                    <a:cubicBezTo>
                      <a:pt x="645" y="4409"/>
                      <a:pt x="395" y="5169"/>
                      <a:pt x="128" y="6001"/>
                    </a:cubicBezTo>
                    <a:cubicBezTo>
                      <a:pt x="0" y="6400"/>
                      <a:pt x="361" y="6850"/>
                      <a:pt x="743" y="6922"/>
                    </a:cubicBezTo>
                    <a:cubicBezTo>
                      <a:pt x="796" y="6932"/>
                      <a:pt x="848" y="6937"/>
                      <a:pt x="898" y="6937"/>
                    </a:cubicBezTo>
                    <a:cubicBezTo>
                      <a:pt x="1271" y="6937"/>
                      <a:pt x="1552" y="6670"/>
                      <a:pt x="1668" y="6311"/>
                    </a:cubicBezTo>
                    <a:cubicBezTo>
                      <a:pt x="1978" y="5343"/>
                      <a:pt x="2207" y="4456"/>
                      <a:pt x="2229" y="3429"/>
                    </a:cubicBezTo>
                    <a:cubicBezTo>
                      <a:pt x="2246" y="2448"/>
                      <a:pt x="2114" y="1421"/>
                      <a:pt x="1685" y="534"/>
                    </a:cubicBezTo>
                    <a:cubicBezTo>
                      <a:pt x="1540" y="225"/>
                      <a:pt x="1272" y="1"/>
                      <a:pt x="947" y="1"/>
                    </a:cubicBezTo>
                    <a:close/>
                  </a:path>
                </a:pathLst>
              </a:custGeom>
              <a:solidFill>
                <a:srgbClr val="ABDD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7" name="Google Shape;3387;p34"/>
              <p:cNvSpPr/>
              <p:nvPr/>
            </p:nvSpPr>
            <p:spPr>
              <a:xfrm>
                <a:off x="1616450" y="310488"/>
                <a:ext cx="55825" cy="17495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6998" extrusionOk="0">
                    <a:moveTo>
                      <a:pt x="896" y="58"/>
                    </a:moveTo>
                    <a:cubicBezTo>
                      <a:pt x="1239" y="58"/>
                      <a:pt x="1490" y="317"/>
                      <a:pt x="1613" y="576"/>
                    </a:cubicBezTo>
                    <a:cubicBezTo>
                      <a:pt x="1995" y="1365"/>
                      <a:pt x="2173" y="2333"/>
                      <a:pt x="2152" y="3458"/>
                    </a:cubicBezTo>
                    <a:cubicBezTo>
                      <a:pt x="2131" y="4459"/>
                      <a:pt x="1914" y="5329"/>
                      <a:pt x="1592" y="6331"/>
                    </a:cubicBezTo>
                    <a:cubicBezTo>
                      <a:pt x="1469" y="6713"/>
                      <a:pt x="1188" y="6940"/>
                      <a:pt x="850" y="6940"/>
                    </a:cubicBezTo>
                    <a:cubicBezTo>
                      <a:pt x="801" y="6940"/>
                      <a:pt x="751" y="6935"/>
                      <a:pt x="700" y="6925"/>
                    </a:cubicBezTo>
                    <a:cubicBezTo>
                      <a:pt x="501" y="6887"/>
                      <a:pt x="301" y="6739"/>
                      <a:pt x="183" y="6539"/>
                    </a:cubicBezTo>
                    <a:cubicBezTo>
                      <a:pt x="85" y="6374"/>
                      <a:pt x="59" y="6195"/>
                      <a:pt x="110" y="6038"/>
                    </a:cubicBezTo>
                    <a:lnTo>
                      <a:pt x="119" y="6000"/>
                    </a:lnTo>
                    <a:cubicBezTo>
                      <a:pt x="382" y="5194"/>
                      <a:pt x="624" y="4430"/>
                      <a:pt x="645" y="3551"/>
                    </a:cubicBezTo>
                    <a:cubicBezTo>
                      <a:pt x="662" y="2549"/>
                      <a:pt x="518" y="1756"/>
                      <a:pt x="183" y="1055"/>
                    </a:cubicBezTo>
                    <a:cubicBezTo>
                      <a:pt x="110" y="911"/>
                      <a:pt x="110" y="733"/>
                      <a:pt x="183" y="559"/>
                    </a:cubicBezTo>
                    <a:cubicBezTo>
                      <a:pt x="272" y="347"/>
                      <a:pt x="458" y="168"/>
                      <a:pt x="654" y="100"/>
                    </a:cubicBezTo>
                    <a:cubicBezTo>
                      <a:pt x="739" y="71"/>
                      <a:pt x="819" y="58"/>
                      <a:pt x="896" y="58"/>
                    </a:cubicBezTo>
                    <a:close/>
                    <a:moveTo>
                      <a:pt x="892" y="1"/>
                    </a:moveTo>
                    <a:cubicBezTo>
                      <a:pt x="807" y="1"/>
                      <a:pt x="720" y="15"/>
                      <a:pt x="632" y="45"/>
                    </a:cubicBezTo>
                    <a:cubicBezTo>
                      <a:pt x="420" y="122"/>
                      <a:pt x="229" y="308"/>
                      <a:pt x="132" y="538"/>
                    </a:cubicBezTo>
                    <a:cubicBezTo>
                      <a:pt x="51" y="729"/>
                      <a:pt x="51" y="920"/>
                      <a:pt x="127" y="1081"/>
                    </a:cubicBezTo>
                    <a:cubicBezTo>
                      <a:pt x="463" y="1773"/>
                      <a:pt x="607" y="2558"/>
                      <a:pt x="586" y="3551"/>
                    </a:cubicBezTo>
                    <a:cubicBezTo>
                      <a:pt x="569" y="4421"/>
                      <a:pt x="327" y="5181"/>
                      <a:pt x="68" y="5983"/>
                    </a:cubicBezTo>
                    <a:lnTo>
                      <a:pt x="55" y="6021"/>
                    </a:lnTo>
                    <a:cubicBezTo>
                      <a:pt x="0" y="6195"/>
                      <a:pt x="26" y="6391"/>
                      <a:pt x="136" y="6569"/>
                    </a:cubicBezTo>
                    <a:cubicBezTo>
                      <a:pt x="259" y="6781"/>
                      <a:pt x="475" y="6938"/>
                      <a:pt x="692" y="6981"/>
                    </a:cubicBezTo>
                    <a:cubicBezTo>
                      <a:pt x="747" y="6989"/>
                      <a:pt x="798" y="6997"/>
                      <a:pt x="849" y="6997"/>
                    </a:cubicBezTo>
                    <a:cubicBezTo>
                      <a:pt x="1256" y="6997"/>
                      <a:pt x="1537" y="6688"/>
                      <a:pt x="1647" y="6348"/>
                    </a:cubicBezTo>
                    <a:cubicBezTo>
                      <a:pt x="1969" y="5342"/>
                      <a:pt x="2190" y="4468"/>
                      <a:pt x="2211" y="3458"/>
                    </a:cubicBezTo>
                    <a:cubicBezTo>
                      <a:pt x="2233" y="2324"/>
                      <a:pt x="2050" y="1348"/>
                      <a:pt x="1664" y="550"/>
                    </a:cubicBezTo>
                    <a:cubicBezTo>
                      <a:pt x="1497" y="199"/>
                      <a:pt x="1208" y="1"/>
                      <a:pt x="8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8" name="Google Shape;3388;p34"/>
              <p:cNvSpPr/>
              <p:nvPr/>
            </p:nvSpPr>
            <p:spPr>
              <a:xfrm>
                <a:off x="1298100" y="-175887"/>
                <a:ext cx="666500" cy="647725"/>
              </a:xfrm>
              <a:custGeom>
                <a:avLst/>
                <a:gdLst/>
                <a:ahLst/>
                <a:cxnLst/>
                <a:rect l="l" t="t" r="r" b="b"/>
                <a:pathLst>
                  <a:path w="26660" h="25909" extrusionOk="0">
                    <a:moveTo>
                      <a:pt x="14892" y="1"/>
                    </a:moveTo>
                    <a:cubicBezTo>
                      <a:pt x="12744" y="1"/>
                      <a:pt x="10467" y="5691"/>
                      <a:pt x="9517" y="7747"/>
                    </a:cubicBezTo>
                    <a:cubicBezTo>
                      <a:pt x="7845" y="6353"/>
                      <a:pt x="4229" y="3537"/>
                      <a:pt x="2323" y="3537"/>
                    </a:cubicBezTo>
                    <a:cubicBezTo>
                      <a:pt x="1978" y="3537"/>
                      <a:pt x="1689" y="3629"/>
                      <a:pt x="1478" y="3838"/>
                    </a:cubicBezTo>
                    <a:cubicBezTo>
                      <a:pt x="1" y="5298"/>
                      <a:pt x="4097" y="11703"/>
                      <a:pt x="5255" y="13439"/>
                    </a:cubicBezTo>
                    <a:cubicBezTo>
                      <a:pt x="4283" y="15171"/>
                      <a:pt x="884" y="21525"/>
                      <a:pt x="2547" y="22870"/>
                    </a:cubicBezTo>
                    <a:cubicBezTo>
                      <a:pt x="2744" y="23029"/>
                      <a:pt x="3000" y="23100"/>
                      <a:pt x="3302" y="23100"/>
                    </a:cubicBezTo>
                    <a:cubicBezTo>
                      <a:pt x="5561" y="23100"/>
                      <a:pt x="10358" y="19118"/>
                      <a:pt x="11512" y="18129"/>
                    </a:cubicBezTo>
                    <a:cubicBezTo>
                      <a:pt x="12322" y="19613"/>
                      <a:pt x="15914" y="25909"/>
                      <a:pt x="18572" y="25909"/>
                    </a:cubicBezTo>
                    <a:cubicBezTo>
                      <a:pt x="18795" y="25909"/>
                      <a:pt x="19012" y="25864"/>
                      <a:pt x="19219" y="25769"/>
                    </a:cubicBezTo>
                    <a:cubicBezTo>
                      <a:pt x="21112" y="24895"/>
                      <a:pt x="19334" y="18121"/>
                      <a:pt x="18714" y="15982"/>
                    </a:cubicBezTo>
                    <a:cubicBezTo>
                      <a:pt x="19941" y="15179"/>
                      <a:pt x="26660" y="10672"/>
                      <a:pt x="25824" y="8643"/>
                    </a:cubicBezTo>
                    <a:cubicBezTo>
                      <a:pt x="25554" y="7992"/>
                      <a:pt x="24635" y="7757"/>
                      <a:pt x="23458" y="7757"/>
                    </a:cubicBezTo>
                    <a:cubicBezTo>
                      <a:pt x="21083" y="7757"/>
                      <a:pt x="17655" y="8711"/>
                      <a:pt x="16376" y="9123"/>
                    </a:cubicBezTo>
                    <a:cubicBezTo>
                      <a:pt x="16715" y="6818"/>
                      <a:pt x="17399" y="422"/>
                      <a:pt x="15098" y="18"/>
                    </a:cubicBezTo>
                    <a:cubicBezTo>
                      <a:pt x="15030" y="6"/>
                      <a:pt x="14961" y="1"/>
                      <a:pt x="14892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9" name="Google Shape;3389;p34"/>
              <p:cNvSpPr/>
              <p:nvPr/>
            </p:nvSpPr>
            <p:spPr>
              <a:xfrm>
                <a:off x="1297675" y="-176637"/>
                <a:ext cx="667575" cy="649225"/>
              </a:xfrm>
              <a:custGeom>
                <a:avLst/>
                <a:gdLst/>
                <a:ahLst/>
                <a:cxnLst/>
                <a:rect l="l" t="t" r="r" b="b"/>
                <a:pathLst>
                  <a:path w="26703" h="25969" extrusionOk="0">
                    <a:moveTo>
                      <a:pt x="14907" y="60"/>
                    </a:moveTo>
                    <a:cubicBezTo>
                      <a:pt x="14975" y="60"/>
                      <a:pt x="15043" y="66"/>
                      <a:pt x="15111" y="78"/>
                    </a:cubicBezTo>
                    <a:cubicBezTo>
                      <a:pt x="16083" y="248"/>
                      <a:pt x="16622" y="1530"/>
                      <a:pt x="16715" y="3890"/>
                    </a:cubicBezTo>
                    <a:cubicBezTo>
                      <a:pt x="16792" y="5940"/>
                      <a:pt x="16499" y="8249"/>
                      <a:pt x="16367" y="9148"/>
                    </a:cubicBezTo>
                    <a:lnTo>
                      <a:pt x="16359" y="9191"/>
                    </a:lnTo>
                    <a:lnTo>
                      <a:pt x="16405" y="9178"/>
                    </a:lnTo>
                    <a:cubicBezTo>
                      <a:pt x="17628" y="8783"/>
                      <a:pt x="19703" y="8232"/>
                      <a:pt x="21533" y="7973"/>
                    </a:cubicBezTo>
                    <a:cubicBezTo>
                      <a:pt x="22262" y="7868"/>
                      <a:pt x="22905" y="7816"/>
                      <a:pt x="23458" y="7816"/>
                    </a:cubicBezTo>
                    <a:cubicBezTo>
                      <a:pt x="24772" y="7816"/>
                      <a:pt x="25576" y="8109"/>
                      <a:pt x="25815" y="8686"/>
                    </a:cubicBezTo>
                    <a:cubicBezTo>
                      <a:pt x="26155" y="9513"/>
                      <a:pt x="25200" y="10931"/>
                      <a:pt x="23039" y="12782"/>
                    </a:cubicBezTo>
                    <a:cubicBezTo>
                      <a:pt x="21304" y="14267"/>
                      <a:pt x="19292" y="15608"/>
                      <a:pt x="18719" y="15986"/>
                    </a:cubicBezTo>
                    <a:lnTo>
                      <a:pt x="18697" y="15999"/>
                    </a:lnTo>
                    <a:lnTo>
                      <a:pt x="18706" y="16016"/>
                    </a:lnTo>
                    <a:cubicBezTo>
                      <a:pt x="19300" y="18087"/>
                      <a:pt x="21104" y="24908"/>
                      <a:pt x="19224" y="25769"/>
                    </a:cubicBezTo>
                    <a:cubicBezTo>
                      <a:pt x="19020" y="25864"/>
                      <a:pt x="18806" y="25907"/>
                      <a:pt x="18587" y="25907"/>
                    </a:cubicBezTo>
                    <a:cubicBezTo>
                      <a:pt x="15933" y="25907"/>
                      <a:pt x="12307" y="19518"/>
                      <a:pt x="11554" y="18142"/>
                    </a:cubicBezTo>
                    <a:lnTo>
                      <a:pt x="11537" y="18113"/>
                    </a:lnTo>
                    <a:lnTo>
                      <a:pt x="11512" y="18134"/>
                    </a:lnTo>
                    <a:cubicBezTo>
                      <a:pt x="10450" y="19042"/>
                      <a:pt x="5581" y="23100"/>
                      <a:pt x="3321" y="23100"/>
                    </a:cubicBezTo>
                    <a:cubicBezTo>
                      <a:pt x="3025" y="23100"/>
                      <a:pt x="2774" y="23030"/>
                      <a:pt x="2581" y="22875"/>
                    </a:cubicBezTo>
                    <a:cubicBezTo>
                      <a:pt x="1885" y="22314"/>
                      <a:pt x="2013" y="20787"/>
                      <a:pt x="2955" y="18342"/>
                    </a:cubicBezTo>
                    <a:cubicBezTo>
                      <a:pt x="3727" y="16347"/>
                      <a:pt x="4852" y="14280"/>
                      <a:pt x="5298" y="13482"/>
                    </a:cubicBezTo>
                    <a:lnTo>
                      <a:pt x="5306" y="13469"/>
                    </a:lnTo>
                    <a:lnTo>
                      <a:pt x="5298" y="13452"/>
                    </a:lnTo>
                    <a:cubicBezTo>
                      <a:pt x="4763" y="12654"/>
                      <a:pt x="3418" y="10574"/>
                      <a:pt x="2420" y="8554"/>
                    </a:cubicBezTo>
                    <a:cubicBezTo>
                      <a:pt x="1202" y="6071"/>
                      <a:pt x="896" y="4501"/>
                      <a:pt x="1516" y="3885"/>
                    </a:cubicBezTo>
                    <a:cubicBezTo>
                      <a:pt x="1722" y="3681"/>
                      <a:pt x="2005" y="3591"/>
                      <a:pt x="2342" y="3591"/>
                    </a:cubicBezTo>
                    <a:cubicBezTo>
                      <a:pt x="4235" y="3591"/>
                      <a:pt x="7860" y="6419"/>
                      <a:pt x="9517" y="7799"/>
                    </a:cubicBezTo>
                    <a:lnTo>
                      <a:pt x="9542" y="7820"/>
                    </a:lnTo>
                    <a:lnTo>
                      <a:pt x="9559" y="7786"/>
                    </a:lnTo>
                    <a:cubicBezTo>
                      <a:pt x="9665" y="7561"/>
                      <a:pt x="9784" y="7294"/>
                      <a:pt x="9924" y="6984"/>
                    </a:cubicBezTo>
                    <a:cubicBezTo>
                      <a:pt x="11014" y="4538"/>
                      <a:pt x="13017" y="60"/>
                      <a:pt x="14907" y="60"/>
                    </a:cubicBezTo>
                    <a:close/>
                    <a:moveTo>
                      <a:pt x="14909" y="1"/>
                    </a:moveTo>
                    <a:cubicBezTo>
                      <a:pt x="12977" y="1"/>
                      <a:pt x="10967" y="4501"/>
                      <a:pt x="9869" y="6963"/>
                    </a:cubicBezTo>
                    <a:cubicBezTo>
                      <a:pt x="9738" y="7255"/>
                      <a:pt x="9627" y="7510"/>
                      <a:pt x="9525" y="7731"/>
                    </a:cubicBezTo>
                    <a:cubicBezTo>
                      <a:pt x="7849" y="6338"/>
                      <a:pt x="4247" y="3541"/>
                      <a:pt x="2332" y="3541"/>
                    </a:cubicBezTo>
                    <a:cubicBezTo>
                      <a:pt x="1982" y="3541"/>
                      <a:pt x="1689" y="3635"/>
                      <a:pt x="1474" y="3847"/>
                    </a:cubicBezTo>
                    <a:cubicBezTo>
                      <a:pt x="1" y="5307"/>
                      <a:pt x="3969" y="11563"/>
                      <a:pt x="5238" y="13469"/>
                    </a:cubicBezTo>
                    <a:cubicBezTo>
                      <a:pt x="4173" y="15366"/>
                      <a:pt x="884" y="21580"/>
                      <a:pt x="2547" y="22921"/>
                    </a:cubicBezTo>
                    <a:cubicBezTo>
                      <a:pt x="2743" y="23079"/>
                      <a:pt x="3001" y="23157"/>
                      <a:pt x="3321" y="23157"/>
                    </a:cubicBezTo>
                    <a:cubicBezTo>
                      <a:pt x="4175" y="23157"/>
                      <a:pt x="5472" y="22596"/>
                      <a:pt x="7195" y="21478"/>
                    </a:cubicBezTo>
                    <a:cubicBezTo>
                      <a:pt x="9029" y="20286"/>
                      <a:pt x="10811" y="18809"/>
                      <a:pt x="11520" y="18202"/>
                    </a:cubicBezTo>
                    <a:cubicBezTo>
                      <a:pt x="12000" y="19076"/>
                      <a:pt x="13231" y="21236"/>
                      <a:pt x="14686" y="23061"/>
                    </a:cubicBezTo>
                    <a:cubicBezTo>
                      <a:pt x="16223" y="24993"/>
                      <a:pt x="17530" y="25969"/>
                      <a:pt x="18583" y="25969"/>
                    </a:cubicBezTo>
                    <a:cubicBezTo>
                      <a:pt x="18821" y="25969"/>
                      <a:pt x="19041" y="25918"/>
                      <a:pt x="19249" y="25825"/>
                    </a:cubicBezTo>
                    <a:cubicBezTo>
                      <a:pt x="20073" y="25443"/>
                      <a:pt x="20310" y="23949"/>
                      <a:pt x="19954" y="21376"/>
                    </a:cubicBezTo>
                    <a:cubicBezTo>
                      <a:pt x="19674" y="19339"/>
                      <a:pt x="19092" y="17153"/>
                      <a:pt x="18765" y="16020"/>
                    </a:cubicBezTo>
                    <a:cubicBezTo>
                      <a:pt x="20141" y="15120"/>
                      <a:pt x="26702" y="10689"/>
                      <a:pt x="25866" y="8665"/>
                    </a:cubicBezTo>
                    <a:cubicBezTo>
                      <a:pt x="25618" y="8060"/>
                      <a:pt x="24818" y="7758"/>
                      <a:pt x="23483" y="7758"/>
                    </a:cubicBezTo>
                    <a:cubicBezTo>
                      <a:pt x="22924" y="7758"/>
                      <a:pt x="22270" y="7811"/>
                      <a:pt x="21524" y="7917"/>
                    </a:cubicBezTo>
                    <a:cubicBezTo>
                      <a:pt x="19716" y="8176"/>
                      <a:pt x="17662" y="8715"/>
                      <a:pt x="16431" y="9110"/>
                    </a:cubicBezTo>
                    <a:cubicBezTo>
                      <a:pt x="16563" y="8181"/>
                      <a:pt x="16851" y="5910"/>
                      <a:pt x="16770" y="3885"/>
                    </a:cubicBezTo>
                    <a:cubicBezTo>
                      <a:pt x="16681" y="1496"/>
                      <a:pt x="16125" y="197"/>
                      <a:pt x="15119" y="19"/>
                    </a:cubicBezTo>
                    <a:cubicBezTo>
                      <a:pt x="15049" y="6"/>
                      <a:pt x="14979" y="1"/>
                      <a:pt x="149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0" name="Google Shape;3390;p34"/>
              <p:cNvSpPr/>
              <p:nvPr/>
            </p:nvSpPr>
            <p:spPr>
              <a:xfrm>
                <a:off x="1306175" y="-174512"/>
                <a:ext cx="647725" cy="642325"/>
              </a:xfrm>
              <a:custGeom>
                <a:avLst/>
                <a:gdLst/>
                <a:ahLst/>
                <a:cxnLst/>
                <a:rect l="l" t="t" r="r" b="b"/>
                <a:pathLst>
                  <a:path w="25909" h="25693" extrusionOk="0">
                    <a:moveTo>
                      <a:pt x="14785" y="1"/>
                    </a:moveTo>
                    <a:cubicBezTo>
                      <a:pt x="13537" y="1"/>
                      <a:pt x="11316" y="6790"/>
                      <a:pt x="10000" y="10918"/>
                    </a:cubicBezTo>
                    <a:cubicBezTo>
                      <a:pt x="8510" y="9680"/>
                      <a:pt x="3196" y="3633"/>
                      <a:pt x="1527" y="3633"/>
                    </a:cubicBezTo>
                    <a:cubicBezTo>
                      <a:pt x="1394" y="3633"/>
                      <a:pt x="1284" y="3672"/>
                      <a:pt x="1202" y="3754"/>
                    </a:cubicBezTo>
                    <a:cubicBezTo>
                      <a:pt x="0" y="4946"/>
                      <a:pt x="6210" y="12107"/>
                      <a:pt x="7152" y="13524"/>
                    </a:cubicBezTo>
                    <a:cubicBezTo>
                      <a:pt x="6359" y="14933"/>
                      <a:pt x="1427" y="22064"/>
                      <a:pt x="2280" y="22836"/>
                    </a:cubicBezTo>
                    <a:cubicBezTo>
                      <a:pt x="2360" y="22909"/>
                      <a:pt x="2463" y="22943"/>
                      <a:pt x="2586" y="22943"/>
                    </a:cubicBezTo>
                    <a:cubicBezTo>
                      <a:pt x="4443" y="22943"/>
                      <a:pt x="10831" y="15131"/>
                      <a:pt x="11834" y="14275"/>
                    </a:cubicBezTo>
                    <a:cubicBezTo>
                      <a:pt x="12515" y="15529"/>
                      <a:pt x="16558" y="25692"/>
                      <a:pt x="18712" y="25692"/>
                    </a:cubicBezTo>
                    <a:cubicBezTo>
                      <a:pt x="18812" y="25692"/>
                      <a:pt x="18907" y="25670"/>
                      <a:pt x="18998" y="25625"/>
                    </a:cubicBezTo>
                    <a:cubicBezTo>
                      <a:pt x="20064" y="25090"/>
                      <a:pt x="16779" y="16966"/>
                      <a:pt x="16273" y="15222"/>
                    </a:cubicBezTo>
                    <a:cubicBezTo>
                      <a:pt x="17271" y="14568"/>
                      <a:pt x="25908" y="9628"/>
                      <a:pt x="25475" y="8571"/>
                    </a:cubicBezTo>
                    <a:cubicBezTo>
                      <a:pt x="25409" y="8410"/>
                      <a:pt x="25182" y="8340"/>
                      <a:pt x="24836" y="8340"/>
                    </a:cubicBezTo>
                    <a:cubicBezTo>
                      <a:pt x="22649" y="8340"/>
                      <a:pt x="15704" y="11139"/>
                      <a:pt x="14359" y="11572"/>
                    </a:cubicBezTo>
                    <a:cubicBezTo>
                      <a:pt x="14962" y="9157"/>
                      <a:pt x="16082" y="222"/>
                      <a:pt x="14843" y="6"/>
                    </a:cubicBezTo>
                    <a:cubicBezTo>
                      <a:pt x="14824" y="2"/>
                      <a:pt x="14804" y="1"/>
                      <a:pt x="14785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1" name="Google Shape;3391;p34"/>
              <p:cNvSpPr/>
              <p:nvPr/>
            </p:nvSpPr>
            <p:spPr>
              <a:xfrm>
                <a:off x="1311800" y="-175262"/>
                <a:ext cx="641150" cy="643725"/>
              </a:xfrm>
              <a:custGeom>
                <a:avLst/>
                <a:gdLst/>
                <a:ahLst/>
                <a:cxnLst/>
                <a:rect l="l" t="t" r="r" b="b"/>
                <a:pathLst>
                  <a:path w="25646" h="25749" extrusionOk="0">
                    <a:moveTo>
                      <a:pt x="14559" y="57"/>
                    </a:moveTo>
                    <a:cubicBezTo>
                      <a:pt x="14576" y="57"/>
                      <a:pt x="14597" y="57"/>
                      <a:pt x="14614" y="61"/>
                    </a:cubicBezTo>
                    <a:cubicBezTo>
                      <a:pt x="14694" y="74"/>
                      <a:pt x="14767" y="133"/>
                      <a:pt x="14826" y="231"/>
                    </a:cubicBezTo>
                    <a:cubicBezTo>
                      <a:pt x="15666" y="1526"/>
                      <a:pt x="14656" y="9386"/>
                      <a:pt x="14105" y="11598"/>
                    </a:cubicBezTo>
                    <a:lnTo>
                      <a:pt x="14092" y="11644"/>
                    </a:lnTo>
                    <a:lnTo>
                      <a:pt x="14143" y="11632"/>
                    </a:lnTo>
                    <a:cubicBezTo>
                      <a:pt x="14440" y="11534"/>
                      <a:pt x="15017" y="11322"/>
                      <a:pt x="15747" y="11050"/>
                    </a:cubicBezTo>
                    <a:cubicBezTo>
                      <a:pt x="18216" y="10137"/>
                      <a:pt x="22922" y="8397"/>
                      <a:pt x="24614" y="8397"/>
                    </a:cubicBezTo>
                    <a:cubicBezTo>
                      <a:pt x="24943" y="8397"/>
                      <a:pt x="25158" y="8463"/>
                      <a:pt x="25221" y="8614"/>
                    </a:cubicBezTo>
                    <a:cubicBezTo>
                      <a:pt x="25573" y="9471"/>
                      <a:pt x="19402" y="13193"/>
                      <a:pt x="17076" y="14590"/>
                    </a:cubicBezTo>
                    <a:cubicBezTo>
                      <a:pt x="16566" y="14900"/>
                      <a:pt x="16197" y="15120"/>
                      <a:pt x="16036" y="15227"/>
                    </a:cubicBezTo>
                    <a:lnTo>
                      <a:pt x="16019" y="15239"/>
                    </a:lnTo>
                    <a:lnTo>
                      <a:pt x="16023" y="15260"/>
                    </a:lnTo>
                    <a:cubicBezTo>
                      <a:pt x="16142" y="15672"/>
                      <a:pt x="16409" y="16423"/>
                      <a:pt x="16749" y="17378"/>
                    </a:cubicBezTo>
                    <a:cubicBezTo>
                      <a:pt x="17797" y="20316"/>
                      <a:pt x="19554" y="25235"/>
                      <a:pt x="18761" y="25630"/>
                    </a:cubicBezTo>
                    <a:cubicBezTo>
                      <a:pt x="18675" y="25672"/>
                      <a:pt x="18584" y="25693"/>
                      <a:pt x="18488" y="25693"/>
                    </a:cubicBezTo>
                    <a:cubicBezTo>
                      <a:pt x="18401" y="25693"/>
                      <a:pt x="18309" y="25676"/>
                      <a:pt x="18213" y="25642"/>
                    </a:cubicBezTo>
                    <a:cubicBezTo>
                      <a:pt x="16464" y="25018"/>
                      <a:pt x="13693" y="18839"/>
                      <a:pt x="12364" y="15872"/>
                    </a:cubicBezTo>
                    <a:cubicBezTo>
                      <a:pt x="12016" y="15095"/>
                      <a:pt x="11766" y="14535"/>
                      <a:pt x="11634" y="14293"/>
                    </a:cubicBezTo>
                    <a:lnTo>
                      <a:pt x="11617" y="14259"/>
                    </a:lnTo>
                    <a:lnTo>
                      <a:pt x="11588" y="14284"/>
                    </a:lnTo>
                    <a:cubicBezTo>
                      <a:pt x="11329" y="14509"/>
                      <a:pt x="10692" y="15214"/>
                      <a:pt x="9886" y="16105"/>
                    </a:cubicBezTo>
                    <a:cubicBezTo>
                      <a:pt x="7606" y="18639"/>
                      <a:pt x="3786" y="22875"/>
                      <a:pt x="2394" y="22943"/>
                    </a:cubicBezTo>
                    <a:cubicBezTo>
                      <a:pt x="2381" y="22944"/>
                      <a:pt x="2368" y="22944"/>
                      <a:pt x="2355" y="22944"/>
                    </a:cubicBezTo>
                    <a:cubicBezTo>
                      <a:pt x="2242" y="22944"/>
                      <a:pt x="2148" y="22910"/>
                      <a:pt x="2076" y="22845"/>
                    </a:cubicBezTo>
                    <a:cubicBezTo>
                      <a:pt x="1426" y="22259"/>
                      <a:pt x="4351" y="17676"/>
                      <a:pt x="5921" y="15214"/>
                    </a:cubicBezTo>
                    <a:cubicBezTo>
                      <a:pt x="6401" y="14471"/>
                      <a:pt x="6774" y="13881"/>
                      <a:pt x="6953" y="13567"/>
                    </a:cubicBezTo>
                    <a:lnTo>
                      <a:pt x="6961" y="13550"/>
                    </a:lnTo>
                    <a:lnTo>
                      <a:pt x="6953" y="13537"/>
                    </a:lnTo>
                    <a:cubicBezTo>
                      <a:pt x="6745" y="13227"/>
                      <a:pt x="6291" y="12646"/>
                      <a:pt x="5713" y="11912"/>
                    </a:cubicBezTo>
                    <a:cubicBezTo>
                      <a:pt x="3744" y="9395"/>
                      <a:pt x="77" y="4717"/>
                      <a:pt x="998" y="3805"/>
                    </a:cubicBezTo>
                    <a:cubicBezTo>
                      <a:pt x="1074" y="3728"/>
                      <a:pt x="1176" y="3695"/>
                      <a:pt x="1303" y="3690"/>
                    </a:cubicBezTo>
                    <a:cubicBezTo>
                      <a:pt x="2488" y="3699"/>
                      <a:pt x="5518" y="6759"/>
                      <a:pt x="7725" y="8996"/>
                    </a:cubicBezTo>
                    <a:cubicBezTo>
                      <a:pt x="8587" y="9866"/>
                      <a:pt x="9330" y="10617"/>
                      <a:pt x="9754" y="10974"/>
                    </a:cubicBezTo>
                    <a:lnTo>
                      <a:pt x="9788" y="10999"/>
                    </a:lnTo>
                    <a:lnTo>
                      <a:pt x="9801" y="10961"/>
                    </a:lnTo>
                    <a:cubicBezTo>
                      <a:pt x="10845" y="7680"/>
                      <a:pt x="13277" y="57"/>
                      <a:pt x="14559" y="57"/>
                    </a:cubicBezTo>
                    <a:close/>
                    <a:moveTo>
                      <a:pt x="14559" y="0"/>
                    </a:moveTo>
                    <a:cubicBezTo>
                      <a:pt x="13393" y="0"/>
                      <a:pt x="11484" y="5492"/>
                      <a:pt x="9758" y="10901"/>
                    </a:cubicBezTo>
                    <a:cubicBezTo>
                      <a:pt x="9334" y="10536"/>
                      <a:pt x="8604" y="9802"/>
                      <a:pt x="7768" y="8958"/>
                    </a:cubicBezTo>
                    <a:cubicBezTo>
                      <a:pt x="5552" y="6712"/>
                      <a:pt x="2513" y="3639"/>
                      <a:pt x="1308" y="3635"/>
                    </a:cubicBezTo>
                    <a:lnTo>
                      <a:pt x="1303" y="3635"/>
                    </a:lnTo>
                    <a:cubicBezTo>
                      <a:pt x="1159" y="3635"/>
                      <a:pt x="1044" y="3678"/>
                      <a:pt x="955" y="3762"/>
                    </a:cubicBezTo>
                    <a:cubicBezTo>
                      <a:pt x="0" y="4713"/>
                      <a:pt x="3549" y="9238"/>
                      <a:pt x="5667" y="11946"/>
                    </a:cubicBezTo>
                    <a:cubicBezTo>
                      <a:pt x="6235" y="12667"/>
                      <a:pt x="6685" y="13240"/>
                      <a:pt x="6893" y="13554"/>
                    </a:cubicBezTo>
                    <a:cubicBezTo>
                      <a:pt x="6715" y="13868"/>
                      <a:pt x="6346" y="14450"/>
                      <a:pt x="5875" y="15184"/>
                    </a:cubicBezTo>
                    <a:cubicBezTo>
                      <a:pt x="3689" y="18614"/>
                      <a:pt x="1405" y="22315"/>
                      <a:pt x="2038" y="22888"/>
                    </a:cubicBezTo>
                    <a:cubicBezTo>
                      <a:pt x="2119" y="22965"/>
                      <a:pt x="2228" y="23003"/>
                      <a:pt x="2359" y="23003"/>
                    </a:cubicBezTo>
                    <a:cubicBezTo>
                      <a:pt x="2372" y="23003"/>
                      <a:pt x="2385" y="23003"/>
                      <a:pt x="2398" y="23002"/>
                    </a:cubicBezTo>
                    <a:cubicBezTo>
                      <a:pt x="3816" y="22930"/>
                      <a:pt x="7640" y="18681"/>
                      <a:pt x="9928" y="16143"/>
                    </a:cubicBezTo>
                    <a:cubicBezTo>
                      <a:pt x="10705" y="15282"/>
                      <a:pt x="11324" y="14594"/>
                      <a:pt x="11600" y="14348"/>
                    </a:cubicBezTo>
                    <a:cubicBezTo>
                      <a:pt x="11736" y="14607"/>
                      <a:pt x="11978" y="15150"/>
                      <a:pt x="12313" y="15893"/>
                    </a:cubicBezTo>
                    <a:cubicBezTo>
                      <a:pt x="13646" y="18868"/>
                      <a:pt x="16422" y="25061"/>
                      <a:pt x="18196" y="25697"/>
                    </a:cubicBezTo>
                    <a:cubicBezTo>
                      <a:pt x="18298" y="25731"/>
                      <a:pt x="18396" y="25748"/>
                      <a:pt x="18485" y="25748"/>
                    </a:cubicBezTo>
                    <a:cubicBezTo>
                      <a:pt x="18591" y="25748"/>
                      <a:pt x="18693" y="25727"/>
                      <a:pt x="18786" y="25680"/>
                    </a:cubicBezTo>
                    <a:cubicBezTo>
                      <a:pt x="19622" y="25260"/>
                      <a:pt x="17924" y="20507"/>
                      <a:pt x="16804" y="17357"/>
                    </a:cubicBezTo>
                    <a:cubicBezTo>
                      <a:pt x="16469" y="16419"/>
                      <a:pt x="16205" y="15681"/>
                      <a:pt x="16082" y="15265"/>
                    </a:cubicBezTo>
                    <a:cubicBezTo>
                      <a:pt x="16256" y="15154"/>
                      <a:pt x="16613" y="14938"/>
                      <a:pt x="17105" y="14641"/>
                    </a:cubicBezTo>
                    <a:cubicBezTo>
                      <a:pt x="19877" y="12969"/>
                      <a:pt x="25645" y="9497"/>
                      <a:pt x="25276" y="8593"/>
                    </a:cubicBezTo>
                    <a:cubicBezTo>
                      <a:pt x="25206" y="8423"/>
                      <a:pt x="24968" y="8349"/>
                      <a:pt x="24607" y="8349"/>
                    </a:cubicBezTo>
                    <a:cubicBezTo>
                      <a:pt x="22889" y="8349"/>
                      <a:pt x="18367" y="10021"/>
                      <a:pt x="15726" y="10999"/>
                    </a:cubicBezTo>
                    <a:cubicBezTo>
                      <a:pt x="15034" y="11254"/>
                      <a:pt x="14482" y="11457"/>
                      <a:pt x="14172" y="11559"/>
                    </a:cubicBezTo>
                    <a:cubicBezTo>
                      <a:pt x="14436" y="10490"/>
                      <a:pt x="14826" y="8049"/>
                      <a:pt x="15047" y="5558"/>
                    </a:cubicBezTo>
                    <a:cubicBezTo>
                      <a:pt x="15195" y="3885"/>
                      <a:pt x="15374" y="965"/>
                      <a:pt x="14877" y="197"/>
                    </a:cubicBezTo>
                    <a:cubicBezTo>
                      <a:pt x="14805" y="87"/>
                      <a:pt x="14720" y="23"/>
                      <a:pt x="14622" y="6"/>
                    </a:cubicBezTo>
                    <a:cubicBezTo>
                      <a:pt x="14601" y="2"/>
                      <a:pt x="14580" y="0"/>
                      <a:pt x="145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2" name="Google Shape;3392;p34"/>
              <p:cNvSpPr/>
              <p:nvPr/>
            </p:nvSpPr>
            <p:spPr>
              <a:xfrm>
                <a:off x="1608150" y="85388"/>
                <a:ext cx="2095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789" extrusionOk="0">
                    <a:moveTo>
                      <a:pt x="414" y="1"/>
                    </a:moveTo>
                    <a:cubicBezTo>
                      <a:pt x="220" y="1"/>
                      <a:pt x="54" y="146"/>
                      <a:pt x="26" y="344"/>
                    </a:cubicBezTo>
                    <a:cubicBezTo>
                      <a:pt x="1" y="560"/>
                      <a:pt x="154" y="756"/>
                      <a:pt x="366" y="785"/>
                    </a:cubicBezTo>
                    <a:cubicBezTo>
                      <a:pt x="382" y="787"/>
                      <a:pt x="398" y="788"/>
                      <a:pt x="413" y="788"/>
                    </a:cubicBezTo>
                    <a:cubicBezTo>
                      <a:pt x="611" y="788"/>
                      <a:pt x="784" y="642"/>
                      <a:pt x="807" y="446"/>
                    </a:cubicBezTo>
                    <a:cubicBezTo>
                      <a:pt x="837" y="229"/>
                      <a:pt x="684" y="30"/>
                      <a:pt x="468" y="4"/>
                    </a:cubicBezTo>
                    <a:cubicBezTo>
                      <a:pt x="450" y="2"/>
                      <a:pt x="432" y="1"/>
                      <a:pt x="414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3" name="Google Shape;3393;p34"/>
              <p:cNvSpPr/>
              <p:nvPr/>
            </p:nvSpPr>
            <p:spPr>
              <a:xfrm>
                <a:off x="1607725" y="84663"/>
                <a:ext cx="221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5" extrusionOk="0">
                    <a:moveTo>
                      <a:pt x="481" y="59"/>
                    </a:moveTo>
                    <a:cubicBezTo>
                      <a:pt x="680" y="84"/>
                      <a:pt x="824" y="271"/>
                      <a:pt x="799" y="471"/>
                    </a:cubicBezTo>
                    <a:cubicBezTo>
                      <a:pt x="775" y="654"/>
                      <a:pt x="615" y="788"/>
                      <a:pt x="434" y="788"/>
                    </a:cubicBezTo>
                    <a:cubicBezTo>
                      <a:pt x="419" y="788"/>
                      <a:pt x="403" y="787"/>
                      <a:pt x="387" y="785"/>
                    </a:cubicBezTo>
                    <a:cubicBezTo>
                      <a:pt x="290" y="772"/>
                      <a:pt x="205" y="721"/>
                      <a:pt x="145" y="645"/>
                    </a:cubicBezTo>
                    <a:cubicBezTo>
                      <a:pt x="86" y="568"/>
                      <a:pt x="60" y="471"/>
                      <a:pt x="73" y="377"/>
                    </a:cubicBezTo>
                    <a:cubicBezTo>
                      <a:pt x="86" y="280"/>
                      <a:pt x="137" y="195"/>
                      <a:pt x="213" y="131"/>
                    </a:cubicBezTo>
                    <a:cubicBezTo>
                      <a:pt x="277" y="84"/>
                      <a:pt x="353" y="59"/>
                      <a:pt x="434" y="59"/>
                    </a:cubicBezTo>
                    <a:close/>
                    <a:moveTo>
                      <a:pt x="439" y="1"/>
                    </a:moveTo>
                    <a:cubicBezTo>
                      <a:pt x="346" y="1"/>
                      <a:pt x="255" y="31"/>
                      <a:pt x="179" y="89"/>
                    </a:cubicBezTo>
                    <a:cubicBezTo>
                      <a:pt x="86" y="156"/>
                      <a:pt x="31" y="258"/>
                      <a:pt x="18" y="369"/>
                    </a:cubicBezTo>
                    <a:cubicBezTo>
                      <a:pt x="1" y="479"/>
                      <a:pt x="31" y="589"/>
                      <a:pt x="99" y="679"/>
                    </a:cubicBezTo>
                    <a:cubicBezTo>
                      <a:pt x="171" y="772"/>
                      <a:pt x="268" y="827"/>
                      <a:pt x="383" y="840"/>
                    </a:cubicBezTo>
                    <a:cubicBezTo>
                      <a:pt x="400" y="844"/>
                      <a:pt x="417" y="844"/>
                      <a:pt x="434" y="844"/>
                    </a:cubicBezTo>
                    <a:cubicBezTo>
                      <a:pt x="646" y="844"/>
                      <a:pt x="829" y="691"/>
                      <a:pt x="854" y="475"/>
                    </a:cubicBezTo>
                    <a:cubicBezTo>
                      <a:pt x="884" y="246"/>
                      <a:pt x="718" y="33"/>
                      <a:pt x="489" y="4"/>
                    </a:cubicBezTo>
                    <a:cubicBezTo>
                      <a:pt x="472" y="2"/>
                      <a:pt x="456" y="1"/>
                      <a:pt x="4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4" name="Google Shape;3394;p34"/>
              <p:cNvSpPr/>
              <p:nvPr/>
            </p:nvSpPr>
            <p:spPr>
              <a:xfrm>
                <a:off x="1620050" y="28413"/>
                <a:ext cx="210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789" extrusionOk="0">
                    <a:moveTo>
                      <a:pt x="418" y="0"/>
                    </a:moveTo>
                    <a:cubicBezTo>
                      <a:pt x="223" y="0"/>
                      <a:pt x="53" y="145"/>
                      <a:pt x="30" y="344"/>
                    </a:cubicBezTo>
                    <a:cubicBezTo>
                      <a:pt x="0" y="560"/>
                      <a:pt x="153" y="755"/>
                      <a:pt x="370" y="785"/>
                    </a:cubicBezTo>
                    <a:cubicBezTo>
                      <a:pt x="388" y="788"/>
                      <a:pt x="406" y="789"/>
                      <a:pt x="423" y="789"/>
                    </a:cubicBezTo>
                    <a:cubicBezTo>
                      <a:pt x="618" y="789"/>
                      <a:pt x="784" y="644"/>
                      <a:pt x="811" y="446"/>
                    </a:cubicBezTo>
                    <a:cubicBezTo>
                      <a:pt x="841" y="229"/>
                      <a:pt x="688" y="30"/>
                      <a:pt x="471" y="4"/>
                    </a:cubicBezTo>
                    <a:cubicBezTo>
                      <a:pt x="453" y="2"/>
                      <a:pt x="435" y="0"/>
                      <a:pt x="418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5" name="Google Shape;3395;p34"/>
              <p:cNvSpPr/>
              <p:nvPr/>
            </p:nvSpPr>
            <p:spPr>
              <a:xfrm>
                <a:off x="1619725" y="27688"/>
                <a:ext cx="2167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44" extrusionOk="0">
                    <a:moveTo>
                      <a:pt x="434" y="59"/>
                    </a:moveTo>
                    <a:cubicBezTo>
                      <a:pt x="446" y="59"/>
                      <a:pt x="463" y="59"/>
                      <a:pt x="480" y="63"/>
                    </a:cubicBezTo>
                    <a:cubicBezTo>
                      <a:pt x="578" y="71"/>
                      <a:pt x="663" y="122"/>
                      <a:pt x="722" y="199"/>
                    </a:cubicBezTo>
                    <a:cubicBezTo>
                      <a:pt x="782" y="279"/>
                      <a:pt x="807" y="373"/>
                      <a:pt x="794" y="470"/>
                    </a:cubicBezTo>
                    <a:cubicBezTo>
                      <a:pt x="771" y="652"/>
                      <a:pt x="617" y="788"/>
                      <a:pt x="439" y="788"/>
                    </a:cubicBezTo>
                    <a:cubicBezTo>
                      <a:pt x="422" y="788"/>
                      <a:pt x="404" y="787"/>
                      <a:pt x="387" y="784"/>
                    </a:cubicBezTo>
                    <a:cubicBezTo>
                      <a:pt x="289" y="772"/>
                      <a:pt x="204" y="725"/>
                      <a:pt x="145" y="649"/>
                    </a:cubicBezTo>
                    <a:cubicBezTo>
                      <a:pt x="85" y="568"/>
                      <a:pt x="60" y="475"/>
                      <a:pt x="73" y="377"/>
                    </a:cubicBezTo>
                    <a:cubicBezTo>
                      <a:pt x="81" y="279"/>
                      <a:pt x="132" y="194"/>
                      <a:pt x="209" y="135"/>
                    </a:cubicBezTo>
                    <a:cubicBezTo>
                      <a:pt x="276" y="84"/>
                      <a:pt x="353" y="59"/>
                      <a:pt x="434" y="59"/>
                    </a:cubicBezTo>
                    <a:close/>
                    <a:moveTo>
                      <a:pt x="437" y="1"/>
                    </a:moveTo>
                    <a:cubicBezTo>
                      <a:pt x="341" y="1"/>
                      <a:pt x="250" y="31"/>
                      <a:pt x="175" y="88"/>
                    </a:cubicBezTo>
                    <a:cubicBezTo>
                      <a:pt x="85" y="156"/>
                      <a:pt x="30" y="258"/>
                      <a:pt x="13" y="368"/>
                    </a:cubicBezTo>
                    <a:cubicBezTo>
                      <a:pt x="1" y="483"/>
                      <a:pt x="30" y="593"/>
                      <a:pt x="98" y="683"/>
                    </a:cubicBezTo>
                    <a:cubicBezTo>
                      <a:pt x="166" y="772"/>
                      <a:pt x="268" y="827"/>
                      <a:pt x="378" y="844"/>
                    </a:cubicBezTo>
                    <a:lnTo>
                      <a:pt x="434" y="844"/>
                    </a:lnTo>
                    <a:cubicBezTo>
                      <a:pt x="642" y="844"/>
                      <a:pt x="824" y="691"/>
                      <a:pt x="854" y="479"/>
                    </a:cubicBezTo>
                    <a:cubicBezTo>
                      <a:pt x="866" y="364"/>
                      <a:pt x="837" y="254"/>
                      <a:pt x="769" y="165"/>
                    </a:cubicBezTo>
                    <a:cubicBezTo>
                      <a:pt x="701" y="76"/>
                      <a:pt x="599" y="20"/>
                      <a:pt x="489" y="3"/>
                    </a:cubicBezTo>
                    <a:cubicBezTo>
                      <a:pt x="471" y="1"/>
                      <a:pt x="454" y="1"/>
                      <a:pt x="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6" name="Google Shape;3396;p34"/>
              <p:cNvSpPr/>
              <p:nvPr/>
            </p:nvSpPr>
            <p:spPr>
              <a:xfrm>
                <a:off x="1631075" y="-26437"/>
                <a:ext cx="209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92" extrusionOk="0">
                    <a:moveTo>
                      <a:pt x="421" y="1"/>
                    </a:moveTo>
                    <a:cubicBezTo>
                      <a:pt x="227" y="1"/>
                      <a:pt x="54" y="147"/>
                      <a:pt x="30" y="348"/>
                    </a:cubicBezTo>
                    <a:cubicBezTo>
                      <a:pt x="1" y="560"/>
                      <a:pt x="154" y="759"/>
                      <a:pt x="370" y="789"/>
                    </a:cubicBezTo>
                    <a:cubicBezTo>
                      <a:pt x="386" y="791"/>
                      <a:pt x="402" y="792"/>
                      <a:pt x="417" y="792"/>
                    </a:cubicBezTo>
                    <a:cubicBezTo>
                      <a:pt x="614" y="792"/>
                      <a:pt x="784" y="646"/>
                      <a:pt x="811" y="445"/>
                    </a:cubicBezTo>
                    <a:cubicBezTo>
                      <a:pt x="837" y="233"/>
                      <a:pt x="684" y="33"/>
                      <a:pt x="468" y="4"/>
                    </a:cubicBezTo>
                    <a:cubicBezTo>
                      <a:pt x="452" y="2"/>
                      <a:pt x="437" y="1"/>
                      <a:pt x="421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7" name="Google Shape;3397;p34"/>
              <p:cNvSpPr/>
              <p:nvPr/>
            </p:nvSpPr>
            <p:spPr>
              <a:xfrm>
                <a:off x="1630650" y="-27087"/>
                <a:ext cx="217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45" extrusionOk="0">
                    <a:moveTo>
                      <a:pt x="438" y="55"/>
                    </a:moveTo>
                    <a:cubicBezTo>
                      <a:pt x="451" y="55"/>
                      <a:pt x="468" y="59"/>
                      <a:pt x="485" y="59"/>
                    </a:cubicBezTo>
                    <a:cubicBezTo>
                      <a:pt x="578" y="72"/>
                      <a:pt x="667" y="123"/>
                      <a:pt x="727" y="200"/>
                    </a:cubicBezTo>
                    <a:cubicBezTo>
                      <a:pt x="786" y="276"/>
                      <a:pt x="811" y="374"/>
                      <a:pt x="799" y="471"/>
                    </a:cubicBezTo>
                    <a:cubicBezTo>
                      <a:pt x="786" y="565"/>
                      <a:pt x="735" y="654"/>
                      <a:pt x="659" y="713"/>
                    </a:cubicBezTo>
                    <a:cubicBezTo>
                      <a:pt x="595" y="763"/>
                      <a:pt x="517" y="788"/>
                      <a:pt x="439" y="788"/>
                    </a:cubicBezTo>
                    <a:cubicBezTo>
                      <a:pt x="423" y="788"/>
                      <a:pt x="407" y="787"/>
                      <a:pt x="391" y="785"/>
                    </a:cubicBezTo>
                    <a:cubicBezTo>
                      <a:pt x="294" y="773"/>
                      <a:pt x="205" y="722"/>
                      <a:pt x="145" y="645"/>
                    </a:cubicBezTo>
                    <a:cubicBezTo>
                      <a:pt x="86" y="569"/>
                      <a:pt x="60" y="471"/>
                      <a:pt x="73" y="374"/>
                    </a:cubicBezTo>
                    <a:cubicBezTo>
                      <a:pt x="98" y="191"/>
                      <a:pt x="255" y="55"/>
                      <a:pt x="438" y="55"/>
                    </a:cubicBezTo>
                    <a:close/>
                    <a:moveTo>
                      <a:pt x="434" y="1"/>
                    </a:moveTo>
                    <a:cubicBezTo>
                      <a:pt x="227" y="1"/>
                      <a:pt x="45" y="154"/>
                      <a:pt x="18" y="369"/>
                    </a:cubicBezTo>
                    <a:cubicBezTo>
                      <a:pt x="1" y="480"/>
                      <a:pt x="35" y="590"/>
                      <a:pt x="103" y="679"/>
                    </a:cubicBezTo>
                    <a:cubicBezTo>
                      <a:pt x="171" y="768"/>
                      <a:pt x="268" y="828"/>
                      <a:pt x="383" y="840"/>
                    </a:cubicBezTo>
                    <a:cubicBezTo>
                      <a:pt x="400" y="845"/>
                      <a:pt x="421" y="845"/>
                      <a:pt x="438" y="845"/>
                    </a:cubicBezTo>
                    <a:cubicBezTo>
                      <a:pt x="531" y="845"/>
                      <a:pt x="620" y="815"/>
                      <a:pt x="693" y="756"/>
                    </a:cubicBezTo>
                    <a:cubicBezTo>
                      <a:pt x="782" y="688"/>
                      <a:pt x="841" y="590"/>
                      <a:pt x="854" y="475"/>
                    </a:cubicBezTo>
                    <a:cubicBezTo>
                      <a:pt x="871" y="365"/>
                      <a:pt x="841" y="255"/>
                      <a:pt x="769" y="166"/>
                    </a:cubicBezTo>
                    <a:cubicBezTo>
                      <a:pt x="701" y="76"/>
                      <a:pt x="603" y="17"/>
                      <a:pt x="489" y="4"/>
                    </a:cubicBezTo>
                    <a:cubicBezTo>
                      <a:pt x="471" y="2"/>
                      <a:pt x="452" y="1"/>
                      <a:pt x="4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8" name="Google Shape;3398;p34"/>
              <p:cNvSpPr/>
              <p:nvPr/>
            </p:nvSpPr>
            <p:spPr>
              <a:xfrm>
                <a:off x="1643600" y="-80237"/>
                <a:ext cx="209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89" extrusionOk="0">
                    <a:moveTo>
                      <a:pt x="415" y="0"/>
                    </a:moveTo>
                    <a:cubicBezTo>
                      <a:pt x="223" y="0"/>
                      <a:pt x="54" y="145"/>
                      <a:pt x="30" y="343"/>
                    </a:cubicBezTo>
                    <a:cubicBezTo>
                      <a:pt x="1" y="560"/>
                      <a:pt x="153" y="759"/>
                      <a:pt x="370" y="785"/>
                    </a:cubicBezTo>
                    <a:cubicBezTo>
                      <a:pt x="388" y="787"/>
                      <a:pt x="406" y="789"/>
                      <a:pt x="424" y="789"/>
                    </a:cubicBezTo>
                    <a:cubicBezTo>
                      <a:pt x="618" y="789"/>
                      <a:pt x="784" y="644"/>
                      <a:pt x="811" y="445"/>
                    </a:cubicBezTo>
                    <a:cubicBezTo>
                      <a:pt x="837" y="229"/>
                      <a:pt x="684" y="34"/>
                      <a:pt x="467" y="4"/>
                    </a:cubicBezTo>
                    <a:cubicBezTo>
                      <a:pt x="450" y="1"/>
                      <a:pt x="432" y="0"/>
                      <a:pt x="415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9" name="Google Shape;3399;p34"/>
              <p:cNvSpPr/>
              <p:nvPr/>
            </p:nvSpPr>
            <p:spPr>
              <a:xfrm>
                <a:off x="1642850" y="-80962"/>
                <a:ext cx="2210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8" extrusionOk="0">
                    <a:moveTo>
                      <a:pt x="447" y="58"/>
                    </a:moveTo>
                    <a:cubicBezTo>
                      <a:pt x="464" y="58"/>
                      <a:pt x="481" y="58"/>
                      <a:pt x="497" y="63"/>
                    </a:cubicBezTo>
                    <a:cubicBezTo>
                      <a:pt x="591" y="75"/>
                      <a:pt x="680" y="122"/>
                      <a:pt x="739" y="198"/>
                    </a:cubicBezTo>
                    <a:cubicBezTo>
                      <a:pt x="799" y="279"/>
                      <a:pt x="824" y="372"/>
                      <a:pt x="812" y="470"/>
                    </a:cubicBezTo>
                    <a:cubicBezTo>
                      <a:pt x="788" y="652"/>
                      <a:pt x="635" y="788"/>
                      <a:pt x="456" y="788"/>
                    </a:cubicBezTo>
                    <a:cubicBezTo>
                      <a:pt x="439" y="788"/>
                      <a:pt x="422" y="787"/>
                      <a:pt x="404" y="784"/>
                    </a:cubicBezTo>
                    <a:cubicBezTo>
                      <a:pt x="200" y="759"/>
                      <a:pt x="60" y="576"/>
                      <a:pt x="86" y="377"/>
                    </a:cubicBezTo>
                    <a:cubicBezTo>
                      <a:pt x="99" y="279"/>
                      <a:pt x="149" y="194"/>
                      <a:pt x="226" y="135"/>
                    </a:cubicBezTo>
                    <a:cubicBezTo>
                      <a:pt x="290" y="84"/>
                      <a:pt x="366" y="58"/>
                      <a:pt x="447" y="58"/>
                    </a:cubicBezTo>
                    <a:close/>
                    <a:moveTo>
                      <a:pt x="452" y="0"/>
                    </a:moveTo>
                    <a:cubicBezTo>
                      <a:pt x="359" y="0"/>
                      <a:pt x="268" y="30"/>
                      <a:pt x="192" y="88"/>
                    </a:cubicBezTo>
                    <a:cubicBezTo>
                      <a:pt x="103" y="160"/>
                      <a:pt x="43" y="258"/>
                      <a:pt x="31" y="368"/>
                    </a:cubicBezTo>
                    <a:cubicBezTo>
                      <a:pt x="1" y="602"/>
                      <a:pt x="162" y="814"/>
                      <a:pt x="396" y="844"/>
                    </a:cubicBezTo>
                    <a:cubicBezTo>
                      <a:pt x="413" y="844"/>
                      <a:pt x="430" y="848"/>
                      <a:pt x="451" y="848"/>
                    </a:cubicBezTo>
                    <a:cubicBezTo>
                      <a:pt x="659" y="848"/>
                      <a:pt x="841" y="691"/>
                      <a:pt x="867" y="479"/>
                    </a:cubicBezTo>
                    <a:cubicBezTo>
                      <a:pt x="884" y="364"/>
                      <a:pt x="854" y="254"/>
                      <a:pt x="782" y="164"/>
                    </a:cubicBezTo>
                    <a:cubicBezTo>
                      <a:pt x="714" y="75"/>
                      <a:pt x="616" y="20"/>
                      <a:pt x="502" y="3"/>
                    </a:cubicBezTo>
                    <a:cubicBezTo>
                      <a:pt x="485" y="1"/>
                      <a:pt x="468" y="0"/>
                      <a:pt x="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0" name="Google Shape;3400;p34"/>
              <p:cNvSpPr/>
              <p:nvPr/>
            </p:nvSpPr>
            <p:spPr>
              <a:xfrm>
                <a:off x="1656450" y="-130512"/>
                <a:ext cx="152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574" extrusionOk="0">
                    <a:moveTo>
                      <a:pt x="301" y="0"/>
                    </a:moveTo>
                    <a:cubicBezTo>
                      <a:pt x="160" y="0"/>
                      <a:pt x="37" y="105"/>
                      <a:pt x="17" y="249"/>
                    </a:cubicBezTo>
                    <a:cubicBezTo>
                      <a:pt x="0" y="406"/>
                      <a:pt x="111" y="551"/>
                      <a:pt x="268" y="572"/>
                    </a:cubicBezTo>
                    <a:cubicBezTo>
                      <a:pt x="278" y="573"/>
                      <a:pt x="289" y="573"/>
                      <a:pt x="299" y="573"/>
                    </a:cubicBezTo>
                    <a:cubicBezTo>
                      <a:pt x="443" y="573"/>
                      <a:pt x="566" y="468"/>
                      <a:pt x="586" y="321"/>
                    </a:cubicBezTo>
                    <a:cubicBezTo>
                      <a:pt x="607" y="169"/>
                      <a:pt x="497" y="24"/>
                      <a:pt x="340" y="3"/>
                    </a:cubicBezTo>
                    <a:cubicBezTo>
                      <a:pt x="327" y="1"/>
                      <a:pt x="314" y="0"/>
                      <a:pt x="301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1" name="Google Shape;3401;p34"/>
              <p:cNvSpPr/>
              <p:nvPr/>
            </p:nvSpPr>
            <p:spPr>
              <a:xfrm>
                <a:off x="1655900" y="-131262"/>
                <a:ext cx="161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32" extrusionOk="0">
                    <a:moveTo>
                      <a:pt x="324" y="58"/>
                    </a:moveTo>
                    <a:cubicBezTo>
                      <a:pt x="336" y="58"/>
                      <a:pt x="345" y="58"/>
                      <a:pt x="357" y="63"/>
                    </a:cubicBezTo>
                    <a:cubicBezTo>
                      <a:pt x="425" y="71"/>
                      <a:pt x="485" y="105"/>
                      <a:pt x="527" y="160"/>
                    </a:cubicBezTo>
                    <a:cubicBezTo>
                      <a:pt x="570" y="216"/>
                      <a:pt x="587" y="283"/>
                      <a:pt x="578" y="351"/>
                    </a:cubicBezTo>
                    <a:cubicBezTo>
                      <a:pt x="570" y="419"/>
                      <a:pt x="536" y="479"/>
                      <a:pt x="481" y="521"/>
                    </a:cubicBezTo>
                    <a:cubicBezTo>
                      <a:pt x="435" y="556"/>
                      <a:pt x="383" y="574"/>
                      <a:pt x="327" y="574"/>
                    </a:cubicBezTo>
                    <a:cubicBezTo>
                      <a:pt x="316" y="574"/>
                      <a:pt x="305" y="573"/>
                      <a:pt x="294" y="572"/>
                    </a:cubicBezTo>
                    <a:cubicBezTo>
                      <a:pt x="222" y="564"/>
                      <a:pt x="162" y="530"/>
                      <a:pt x="120" y="474"/>
                    </a:cubicBezTo>
                    <a:cubicBezTo>
                      <a:pt x="77" y="419"/>
                      <a:pt x="60" y="351"/>
                      <a:pt x="69" y="283"/>
                    </a:cubicBezTo>
                    <a:cubicBezTo>
                      <a:pt x="86" y="156"/>
                      <a:pt x="196" y="58"/>
                      <a:pt x="324" y="58"/>
                    </a:cubicBezTo>
                    <a:close/>
                    <a:moveTo>
                      <a:pt x="327" y="1"/>
                    </a:moveTo>
                    <a:cubicBezTo>
                      <a:pt x="169" y="1"/>
                      <a:pt x="33" y="118"/>
                      <a:pt x="14" y="275"/>
                    </a:cubicBezTo>
                    <a:cubicBezTo>
                      <a:pt x="1" y="360"/>
                      <a:pt x="26" y="440"/>
                      <a:pt x="77" y="508"/>
                    </a:cubicBezTo>
                    <a:cubicBezTo>
                      <a:pt x="128" y="576"/>
                      <a:pt x="200" y="619"/>
                      <a:pt x="285" y="627"/>
                    </a:cubicBezTo>
                    <a:cubicBezTo>
                      <a:pt x="298" y="631"/>
                      <a:pt x="311" y="631"/>
                      <a:pt x="324" y="631"/>
                    </a:cubicBezTo>
                    <a:cubicBezTo>
                      <a:pt x="396" y="631"/>
                      <a:pt x="459" y="610"/>
                      <a:pt x="519" y="564"/>
                    </a:cubicBezTo>
                    <a:cubicBezTo>
                      <a:pt x="582" y="513"/>
                      <a:pt x="625" y="440"/>
                      <a:pt x="638" y="356"/>
                    </a:cubicBezTo>
                    <a:cubicBezTo>
                      <a:pt x="646" y="275"/>
                      <a:pt x="625" y="190"/>
                      <a:pt x="574" y="126"/>
                    </a:cubicBezTo>
                    <a:cubicBezTo>
                      <a:pt x="523" y="58"/>
                      <a:pt x="447" y="16"/>
                      <a:pt x="366" y="3"/>
                    </a:cubicBezTo>
                    <a:cubicBezTo>
                      <a:pt x="353" y="2"/>
                      <a:pt x="340" y="1"/>
                      <a:pt x="3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2" name="Google Shape;3402;p34"/>
              <p:cNvSpPr/>
              <p:nvPr/>
            </p:nvSpPr>
            <p:spPr>
              <a:xfrm>
                <a:off x="1465875" y="82438"/>
                <a:ext cx="219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788" extrusionOk="0">
                    <a:moveTo>
                      <a:pt x="440" y="1"/>
                    </a:moveTo>
                    <a:cubicBezTo>
                      <a:pt x="346" y="1"/>
                      <a:pt x="251" y="34"/>
                      <a:pt x="174" y="101"/>
                    </a:cubicBezTo>
                    <a:cubicBezTo>
                      <a:pt x="13" y="245"/>
                      <a:pt x="0" y="496"/>
                      <a:pt x="145" y="657"/>
                    </a:cubicBezTo>
                    <a:cubicBezTo>
                      <a:pt x="222" y="743"/>
                      <a:pt x="329" y="787"/>
                      <a:pt x="437" y="787"/>
                    </a:cubicBezTo>
                    <a:cubicBezTo>
                      <a:pt x="531" y="787"/>
                      <a:pt x="626" y="754"/>
                      <a:pt x="701" y="687"/>
                    </a:cubicBezTo>
                    <a:cubicBezTo>
                      <a:pt x="866" y="543"/>
                      <a:pt x="879" y="292"/>
                      <a:pt x="735" y="131"/>
                    </a:cubicBezTo>
                    <a:cubicBezTo>
                      <a:pt x="655" y="45"/>
                      <a:pt x="548" y="1"/>
                      <a:pt x="440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3" name="Google Shape;3403;p34"/>
              <p:cNvSpPr/>
              <p:nvPr/>
            </p:nvSpPr>
            <p:spPr>
              <a:xfrm>
                <a:off x="1465125" y="81738"/>
                <a:ext cx="234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847" extrusionOk="0">
                    <a:moveTo>
                      <a:pt x="489" y="57"/>
                    </a:moveTo>
                    <a:cubicBezTo>
                      <a:pt x="586" y="61"/>
                      <a:pt x="675" y="108"/>
                      <a:pt x="739" y="180"/>
                    </a:cubicBezTo>
                    <a:cubicBezTo>
                      <a:pt x="875" y="329"/>
                      <a:pt x="862" y="562"/>
                      <a:pt x="714" y="694"/>
                    </a:cubicBezTo>
                    <a:cubicBezTo>
                      <a:pt x="644" y="757"/>
                      <a:pt x="557" y="788"/>
                      <a:pt x="469" y="788"/>
                    </a:cubicBezTo>
                    <a:cubicBezTo>
                      <a:pt x="368" y="788"/>
                      <a:pt x="268" y="747"/>
                      <a:pt x="196" y="668"/>
                    </a:cubicBezTo>
                    <a:cubicBezTo>
                      <a:pt x="64" y="515"/>
                      <a:pt x="77" y="286"/>
                      <a:pt x="225" y="150"/>
                    </a:cubicBezTo>
                    <a:cubicBezTo>
                      <a:pt x="293" y="91"/>
                      <a:pt x="378" y="57"/>
                      <a:pt x="467" y="57"/>
                    </a:cubicBezTo>
                    <a:close/>
                    <a:moveTo>
                      <a:pt x="462" y="1"/>
                    </a:moveTo>
                    <a:cubicBezTo>
                      <a:pt x="359" y="1"/>
                      <a:pt x="264" y="39"/>
                      <a:pt x="187" y="108"/>
                    </a:cubicBezTo>
                    <a:cubicBezTo>
                      <a:pt x="13" y="265"/>
                      <a:pt x="1" y="532"/>
                      <a:pt x="153" y="706"/>
                    </a:cubicBezTo>
                    <a:cubicBezTo>
                      <a:pt x="238" y="796"/>
                      <a:pt x="353" y="846"/>
                      <a:pt x="467" y="846"/>
                    </a:cubicBezTo>
                    <a:cubicBezTo>
                      <a:pt x="569" y="846"/>
                      <a:pt x="671" y="808"/>
                      <a:pt x="752" y="736"/>
                    </a:cubicBezTo>
                    <a:cubicBezTo>
                      <a:pt x="926" y="583"/>
                      <a:pt x="939" y="316"/>
                      <a:pt x="781" y="142"/>
                    </a:cubicBezTo>
                    <a:cubicBezTo>
                      <a:pt x="709" y="57"/>
                      <a:pt x="603" y="6"/>
                      <a:pt x="493" y="2"/>
                    </a:cubicBezTo>
                    <a:cubicBezTo>
                      <a:pt x="482" y="1"/>
                      <a:pt x="472" y="1"/>
                      <a:pt x="4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4" name="Google Shape;3404;p34"/>
              <p:cNvSpPr/>
              <p:nvPr/>
            </p:nvSpPr>
            <p:spPr>
              <a:xfrm>
                <a:off x="1431600" y="38313"/>
                <a:ext cx="218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89" extrusionOk="0">
                    <a:moveTo>
                      <a:pt x="438" y="0"/>
                    </a:moveTo>
                    <a:cubicBezTo>
                      <a:pt x="344" y="0"/>
                      <a:pt x="249" y="33"/>
                      <a:pt x="174" y="100"/>
                    </a:cubicBezTo>
                    <a:cubicBezTo>
                      <a:pt x="13" y="245"/>
                      <a:pt x="0" y="495"/>
                      <a:pt x="145" y="656"/>
                    </a:cubicBezTo>
                    <a:cubicBezTo>
                      <a:pt x="222" y="743"/>
                      <a:pt x="330" y="788"/>
                      <a:pt x="439" y="788"/>
                    </a:cubicBezTo>
                    <a:cubicBezTo>
                      <a:pt x="532" y="788"/>
                      <a:pt x="626" y="755"/>
                      <a:pt x="701" y="686"/>
                    </a:cubicBezTo>
                    <a:cubicBezTo>
                      <a:pt x="862" y="542"/>
                      <a:pt x="875" y="296"/>
                      <a:pt x="730" y="130"/>
                    </a:cubicBezTo>
                    <a:cubicBezTo>
                      <a:pt x="653" y="44"/>
                      <a:pt x="546" y="0"/>
                      <a:pt x="438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5" name="Google Shape;3405;p34"/>
              <p:cNvSpPr/>
              <p:nvPr/>
            </p:nvSpPr>
            <p:spPr>
              <a:xfrm>
                <a:off x="1430750" y="37638"/>
                <a:ext cx="225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45" extrusionOk="0">
                    <a:moveTo>
                      <a:pt x="471" y="55"/>
                    </a:moveTo>
                    <a:cubicBezTo>
                      <a:pt x="573" y="55"/>
                      <a:pt x="671" y="98"/>
                      <a:pt x="743" y="178"/>
                    </a:cubicBezTo>
                    <a:cubicBezTo>
                      <a:pt x="811" y="251"/>
                      <a:pt x="841" y="344"/>
                      <a:pt x="836" y="442"/>
                    </a:cubicBezTo>
                    <a:cubicBezTo>
                      <a:pt x="832" y="539"/>
                      <a:pt x="790" y="628"/>
                      <a:pt x="718" y="692"/>
                    </a:cubicBezTo>
                    <a:cubicBezTo>
                      <a:pt x="646" y="755"/>
                      <a:pt x="558" y="786"/>
                      <a:pt x="471" y="786"/>
                    </a:cubicBezTo>
                    <a:cubicBezTo>
                      <a:pt x="371" y="786"/>
                      <a:pt x="272" y="746"/>
                      <a:pt x="200" y="667"/>
                    </a:cubicBezTo>
                    <a:cubicBezTo>
                      <a:pt x="64" y="514"/>
                      <a:pt x="77" y="285"/>
                      <a:pt x="230" y="149"/>
                    </a:cubicBezTo>
                    <a:cubicBezTo>
                      <a:pt x="297" y="89"/>
                      <a:pt x="387" y="55"/>
                      <a:pt x="471" y="55"/>
                    </a:cubicBezTo>
                    <a:close/>
                    <a:moveTo>
                      <a:pt x="472" y="0"/>
                    </a:moveTo>
                    <a:cubicBezTo>
                      <a:pt x="371" y="0"/>
                      <a:pt x="270" y="35"/>
                      <a:pt x="191" y="106"/>
                    </a:cubicBezTo>
                    <a:cubicBezTo>
                      <a:pt x="17" y="263"/>
                      <a:pt x="0" y="531"/>
                      <a:pt x="157" y="705"/>
                    </a:cubicBezTo>
                    <a:cubicBezTo>
                      <a:pt x="242" y="798"/>
                      <a:pt x="357" y="845"/>
                      <a:pt x="471" y="845"/>
                    </a:cubicBezTo>
                    <a:cubicBezTo>
                      <a:pt x="573" y="845"/>
                      <a:pt x="675" y="807"/>
                      <a:pt x="752" y="734"/>
                    </a:cubicBezTo>
                    <a:cubicBezTo>
                      <a:pt x="836" y="662"/>
                      <a:pt x="887" y="556"/>
                      <a:pt x="892" y="446"/>
                    </a:cubicBezTo>
                    <a:cubicBezTo>
                      <a:pt x="900" y="331"/>
                      <a:pt x="862" y="225"/>
                      <a:pt x="786" y="140"/>
                    </a:cubicBezTo>
                    <a:cubicBezTo>
                      <a:pt x="704" y="47"/>
                      <a:pt x="588" y="0"/>
                      <a:pt x="4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6" name="Google Shape;3406;p34"/>
              <p:cNvSpPr/>
              <p:nvPr/>
            </p:nvSpPr>
            <p:spPr>
              <a:xfrm>
                <a:off x="1399025" y="-6362"/>
                <a:ext cx="21875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91" extrusionOk="0">
                    <a:moveTo>
                      <a:pt x="436" y="1"/>
                    </a:moveTo>
                    <a:cubicBezTo>
                      <a:pt x="342" y="1"/>
                      <a:pt x="249" y="34"/>
                      <a:pt x="174" y="101"/>
                    </a:cubicBezTo>
                    <a:cubicBezTo>
                      <a:pt x="13" y="249"/>
                      <a:pt x="0" y="495"/>
                      <a:pt x="145" y="661"/>
                    </a:cubicBezTo>
                    <a:cubicBezTo>
                      <a:pt x="222" y="747"/>
                      <a:pt x="329" y="791"/>
                      <a:pt x="437" y="791"/>
                    </a:cubicBezTo>
                    <a:cubicBezTo>
                      <a:pt x="531" y="791"/>
                      <a:pt x="626" y="758"/>
                      <a:pt x="701" y="691"/>
                    </a:cubicBezTo>
                    <a:cubicBezTo>
                      <a:pt x="862" y="542"/>
                      <a:pt x="875" y="296"/>
                      <a:pt x="730" y="135"/>
                    </a:cubicBezTo>
                    <a:cubicBezTo>
                      <a:pt x="653" y="46"/>
                      <a:pt x="544" y="1"/>
                      <a:pt x="436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7" name="Google Shape;3407;p34"/>
              <p:cNvSpPr/>
              <p:nvPr/>
            </p:nvSpPr>
            <p:spPr>
              <a:xfrm>
                <a:off x="1398175" y="-7037"/>
                <a:ext cx="235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45" extrusionOk="0">
                    <a:moveTo>
                      <a:pt x="471" y="55"/>
                    </a:moveTo>
                    <a:cubicBezTo>
                      <a:pt x="569" y="55"/>
                      <a:pt x="671" y="98"/>
                      <a:pt x="743" y="179"/>
                    </a:cubicBezTo>
                    <a:cubicBezTo>
                      <a:pt x="879" y="327"/>
                      <a:pt x="866" y="561"/>
                      <a:pt x="713" y="696"/>
                    </a:cubicBezTo>
                    <a:cubicBezTo>
                      <a:pt x="645" y="757"/>
                      <a:pt x="558" y="787"/>
                      <a:pt x="471" y="787"/>
                    </a:cubicBezTo>
                    <a:cubicBezTo>
                      <a:pt x="371" y="787"/>
                      <a:pt x="271" y="747"/>
                      <a:pt x="200" y="667"/>
                    </a:cubicBezTo>
                    <a:cubicBezTo>
                      <a:pt x="64" y="518"/>
                      <a:pt x="77" y="285"/>
                      <a:pt x="225" y="149"/>
                    </a:cubicBezTo>
                    <a:cubicBezTo>
                      <a:pt x="297" y="89"/>
                      <a:pt x="382" y="55"/>
                      <a:pt x="471" y="55"/>
                    </a:cubicBezTo>
                    <a:close/>
                    <a:moveTo>
                      <a:pt x="469" y="0"/>
                    </a:moveTo>
                    <a:cubicBezTo>
                      <a:pt x="369" y="0"/>
                      <a:pt x="268" y="35"/>
                      <a:pt x="187" y="106"/>
                    </a:cubicBezTo>
                    <a:cubicBezTo>
                      <a:pt x="17" y="263"/>
                      <a:pt x="0" y="531"/>
                      <a:pt x="157" y="705"/>
                    </a:cubicBezTo>
                    <a:cubicBezTo>
                      <a:pt x="238" y="798"/>
                      <a:pt x="357" y="845"/>
                      <a:pt x="471" y="845"/>
                    </a:cubicBezTo>
                    <a:cubicBezTo>
                      <a:pt x="573" y="845"/>
                      <a:pt x="671" y="811"/>
                      <a:pt x="752" y="739"/>
                    </a:cubicBezTo>
                    <a:cubicBezTo>
                      <a:pt x="926" y="582"/>
                      <a:pt x="943" y="314"/>
                      <a:pt x="786" y="140"/>
                    </a:cubicBezTo>
                    <a:cubicBezTo>
                      <a:pt x="701" y="47"/>
                      <a:pt x="586" y="0"/>
                      <a:pt x="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8" name="Google Shape;3408;p34"/>
              <p:cNvSpPr/>
              <p:nvPr/>
            </p:nvSpPr>
            <p:spPr>
              <a:xfrm>
                <a:off x="1368350" y="-45737"/>
                <a:ext cx="1595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73" extrusionOk="0">
                    <a:moveTo>
                      <a:pt x="318" y="1"/>
                    </a:moveTo>
                    <a:cubicBezTo>
                      <a:pt x="250" y="1"/>
                      <a:pt x="183" y="24"/>
                      <a:pt x="128" y="71"/>
                    </a:cubicBezTo>
                    <a:cubicBezTo>
                      <a:pt x="9" y="177"/>
                      <a:pt x="1" y="360"/>
                      <a:pt x="107" y="479"/>
                    </a:cubicBezTo>
                    <a:cubicBezTo>
                      <a:pt x="164" y="540"/>
                      <a:pt x="242" y="573"/>
                      <a:pt x="320" y="573"/>
                    </a:cubicBezTo>
                    <a:cubicBezTo>
                      <a:pt x="388" y="573"/>
                      <a:pt x="455" y="549"/>
                      <a:pt x="510" y="500"/>
                    </a:cubicBezTo>
                    <a:cubicBezTo>
                      <a:pt x="629" y="394"/>
                      <a:pt x="637" y="211"/>
                      <a:pt x="531" y="97"/>
                    </a:cubicBezTo>
                    <a:cubicBezTo>
                      <a:pt x="474" y="33"/>
                      <a:pt x="396" y="1"/>
                      <a:pt x="318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9" name="Google Shape;3409;p34"/>
              <p:cNvSpPr/>
              <p:nvPr/>
            </p:nvSpPr>
            <p:spPr>
              <a:xfrm>
                <a:off x="1367600" y="-46412"/>
                <a:ext cx="167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29" extrusionOk="0">
                    <a:moveTo>
                      <a:pt x="362" y="56"/>
                    </a:moveTo>
                    <a:cubicBezTo>
                      <a:pt x="430" y="60"/>
                      <a:pt x="493" y="90"/>
                      <a:pt x="540" y="141"/>
                    </a:cubicBezTo>
                    <a:cubicBezTo>
                      <a:pt x="587" y="192"/>
                      <a:pt x="608" y="259"/>
                      <a:pt x="608" y="327"/>
                    </a:cubicBezTo>
                    <a:cubicBezTo>
                      <a:pt x="604" y="395"/>
                      <a:pt x="574" y="459"/>
                      <a:pt x="519" y="506"/>
                    </a:cubicBezTo>
                    <a:cubicBezTo>
                      <a:pt x="472" y="549"/>
                      <a:pt x="411" y="570"/>
                      <a:pt x="350" y="570"/>
                    </a:cubicBezTo>
                    <a:cubicBezTo>
                      <a:pt x="279" y="570"/>
                      <a:pt x="208" y="541"/>
                      <a:pt x="158" y="484"/>
                    </a:cubicBezTo>
                    <a:cubicBezTo>
                      <a:pt x="65" y="378"/>
                      <a:pt x="73" y="217"/>
                      <a:pt x="179" y="119"/>
                    </a:cubicBezTo>
                    <a:cubicBezTo>
                      <a:pt x="226" y="77"/>
                      <a:pt x="285" y="56"/>
                      <a:pt x="349" y="56"/>
                    </a:cubicBezTo>
                    <a:close/>
                    <a:moveTo>
                      <a:pt x="348" y="0"/>
                    </a:moveTo>
                    <a:cubicBezTo>
                      <a:pt x="270" y="0"/>
                      <a:pt x="196" y="26"/>
                      <a:pt x="141" y="77"/>
                    </a:cubicBezTo>
                    <a:cubicBezTo>
                      <a:pt x="9" y="196"/>
                      <a:pt x="1" y="395"/>
                      <a:pt x="116" y="523"/>
                    </a:cubicBezTo>
                    <a:cubicBezTo>
                      <a:pt x="175" y="591"/>
                      <a:pt x="264" y="629"/>
                      <a:pt x="349" y="629"/>
                    </a:cubicBezTo>
                    <a:cubicBezTo>
                      <a:pt x="425" y="629"/>
                      <a:pt x="498" y="599"/>
                      <a:pt x="557" y="548"/>
                    </a:cubicBezTo>
                    <a:cubicBezTo>
                      <a:pt x="621" y="489"/>
                      <a:pt x="659" y="412"/>
                      <a:pt x="663" y="332"/>
                    </a:cubicBezTo>
                    <a:cubicBezTo>
                      <a:pt x="667" y="247"/>
                      <a:pt x="638" y="166"/>
                      <a:pt x="582" y="102"/>
                    </a:cubicBezTo>
                    <a:cubicBezTo>
                      <a:pt x="527" y="39"/>
                      <a:pt x="451" y="5"/>
                      <a:pt x="366" y="1"/>
                    </a:cubicBezTo>
                    <a:cubicBezTo>
                      <a:pt x="360" y="0"/>
                      <a:pt x="354" y="0"/>
                      <a:pt x="3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0" name="Google Shape;3410;p34"/>
              <p:cNvSpPr/>
              <p:nvPr/>
            </p:nvSpPr>
            <p:spPr>
              <a:xfrm>
                <a:off x="1743875" y="128113"/>
                <a:ext cx="2252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87" extrusionOk="0">
                    <a:moveTo>
                      <a:pt x="448" y="0"/>
                    </a:moveTo>
                    <a:cubicBezTo>
                      <a:pt x="393" y="0"/>
                      <a:pt x="338" y="12"/>
                      <a:pt x="285" y="36"/>
                    </a:cubicBezTo>
                    <a:cubicBezTo>
                      <a:pt x="85" y="129"/>
                      <a:pt x="1" y="362"/>
                      <a:pt x="94" y="562"/>
                    </a:cubicBezTo>
                    <a:cubicBezTo>
                      <a:pt x="158" y="703"/>
                      <a:pt x="301" y="787"/>
                      <a:pt x="448" y="787"/>
                    </a:cubicBezTo>
                    <a:cubicBezTo>
                      <a:pt x="505" y="787"/>
                      <a:pt x="562" y="774"/>
                      <a:pt x="616" y="749"/>
                    </a:cubicBezTo>
                    <a:cubicBezTo>
                      <a:pt x="815" y="659"/>
                      <a:pt x="900" y="426"/>
                      <a:pt x="807" y="227"/>
                    </a:cubicBezTo>
                    <a:cubicBezTo>
                      <a:pt x="739" y="84"/>
                      <a:pt x="596" y="0"/>
                      <a:pt x="448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1" name="Google Shape;3411;p34"/>
              <p:cNvSpPr/>
              <p:nvPr/>
            </p:nvSpPr>
            <p:spPr>
              <a:xfrm>
                <a:off x="1743025" y="127388"/>
                <a:ext cx="2295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46" extrusionOk="0">
                    <a:moveTo>
                      <a:pt x="485" y="58"/>
                    </a:moveTo>
                    <a:cubicBezTo>
                      <a:pt x="527" y="58"/>
                      <a:pt x="569" y="64"/>
                      <a:pt x="608" y="77"/>
                    </a:cubicBezTo>
                    <a:cubicBezTo>
                      <a:pt x="701" y="111"/>
                      <a:pt x="773" y="179"/>
                      <a:pt x="816" y="268"/>
                    </a:cubicBezTo>
                    <a:cubicBezTo>
                      <a:pt x="900" y="451"/>
                      <a:pt x="820" y="667"/>
                      <a:pt x="637" y="752"/>
                    </a:cubicBezTo>
                    <a:cubicBezTo>
                      <a:pt x="588" y="776"/>
                      <a:pt x="536" y="788"/>
                      <a:pt x="483" y="788"/>
                    </a:cubicBezTo>
                    <a:cubicBezTo>
                      <a:pt x="441" y="788"/>
                      <a:pt x="399" y="780"/>
                      <a:pt x="357" y="765"/>
                    </a:cubicBezTo>
                    <a:cubicBezTo>
                      <a:pt x="268" y="731"/>
                      <a:pt x="196" y="667"/>
                      <a:pt x="153" y="578"/>
                    </a:cubicBezTo>
                    <a:cubicBezTo>
                      <a:pt x="69" y="396"/>
                      <a:pt x="145" y="175"/>
                      <a:pt x="327" y="90"/>
                    </a:cubicBezTo>
                    <a:cubicBezTo>
                      <a:pt x="378" y="69"/>
                      <a:pt x="432" y="58"/>
                      <a:pt x="485" y="58"/>
                    </a:cubicBezTo>
                    <a:close/>
                    <a:moveTo>
                      <a:pt x="482" y="1"/>
                    </a:moveTo>
                    <a:cubicBezTo>
                      <a:pt x="422" y="1"/>
                      <a:pt x="362" y="13"/>
                      <a:pt x="306" y="39"/>
                    </a:cubicBezTo>
                    <a:cubicBezTo>
                      <a:pt x="94" y="137"/>
                      <a:pt x="1" y="391"/>
                      <a:pt x="102" y="599"/>
                    </a:cubicBezTo>
                    <a:cubicBezTo>
                      <a:pt x="149" y="701"/>
                      <a:pt x="234" y="782"/>
                      <a:pt x="340" y="820"/>
                    </a:cubicBezTo>
                    <a:cubicBezTo>
                      <a:pt x="387" y="837"/>
                      <a:pt x="434" y="846"/>
                      <a:pt x="484" y="846"/>
                    </a:cubicBezTo>
                    <a:cubicBezTo>
                      <a:pt x="544" y="846"/>
                      <a:pt x="608" y="833"/>
                      <a:pt x="663" y="807"/>
                    </a:cubicBezTo>
                    <a:cubicBezTo>
                      <a:pt x="765" y="756"/>
                      <a:pt x="841" y="672"/>
                      <a:pt x="879" y="565"/>
                    </a:cubicBezTo>
                    <a:cubicBezTo>
                      <a:pt x="917" y="459"/>
                      <a:pt x="913" y="345"/>
                      <a:pt x="866" y="243"/>
                    </a:cubicBezTo>
                    <a:cubicBezTo>
                      <a:pt x="820" y="141"/>
                      <a:pt x="735" y="65"/>
                      <a:pt x="629" y="26"/>
                    </a:cubicBezTo>
                    <a:cubicBezTo>
                      <a:pt x="581" y="9"/>
                      <a:pt x="532" y="1"/>
                      <a:pt x="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2" name="Google Shape;3412;p34"/>
              <p:cNvSpPr/>
              <p:nvPr/>
            </p:nvSpPr>
            <p:spPr>
              <a:xfrm>
                <a:off x="1792800" y="100988"/>
                <a:ext cx="224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90" extrusionOk="0">
                    <a:moveTo>
                      <a:pt x="449" y="0"/>
                    </a:moveTo>
                    <a:cubicBezTo>
                      <a:pt x="393" y="0"/>
                      <a:pt x="335" y="13"/>
                      <a:pt x="280" y="38"/>
                    </a:cubicBezTo>
                    <a:cubicBezTo>
                      <a:pt x="85" y="127"/>
                      <a:pt x="0" y="365"/>
                      <a:pt x="89" y="560"/>
                    </a:cubicBezTo>
                    <a:cubicBezTo>
                      <a:pt x="157" y="705"/>
                      <a:pt x="298" y="789"/>
                      <a:pt x="447" y="789"/>
                    </a:cubicBezTo>
                    <a:cubicBezTo>
                      <a:pt x="503" y="789"/>
                      <a:pt x="561" y="777"/>
                      <a:pt x="616" y="751"/>
                    </a:cubicBezTo>
                    <a:cubicBezTo>
                      <a:pt x="811" y="658"/>
                      <a:pt x="896" y="424"/>
                      <a:pt x="807" y="229"/>
                    </a:cubicBezTo>
                    <a:cubicBezTo>
                      <a:pt x="739" y="85"/>
                      <a:pt x="598" y="0"/>
                      <a:pt x="449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3" name="Google Shape;3413;p34"/>
              <p:cNvSpPr/>
              <p:nvPr/>
            </p:nvSpPr>
            <p:spPr>
              <a:xfrm>
                <a:off x="1793100" y="100263"/>
                <a:ext cx="218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44" extrusionOk="0">
                    <a:moveTo>
                      <a:pt x="434" y="59"/>
                    </a:moveTo>
                    <a:cubicBezTo>
                      <a:pt x="574" y="59"/>
                      <a:pt x="706" y="135"/>
                      <a:pt x="769" y="267"/>
                    </a:cubicBezTo>
                    <a:cubicBezTo>
                      <a:pt x="807" y="356"/>
                      <a:pt x="812" y="458"/>
                      <a:pt x="778" y="547"/>
                    </a:cubicBezTo>
                    <a:cubicBezTo>
                      <a:pt x="748" y="640"/>
                      <a:pt x="680" y="712"/>
                      <a:pt x="591" y="755"/>
                    </a:cubicBezTo>
                    <a:cubicBezTo>
                      <a:pt x="542" y="778"/>
                      <a:pt x="490" y="789"/>
                      <a:pt x="439" y="789"/>
                    </a:cubicBezTo>
                    <a:cubicBezTo>
                      <a:pt x="301" y="789"/>
                      <a:pt x="168" y="710"/>
                      <a:pt x="103" y="577"/>
                    </a:cubicBezTo>
                    <a:cubicBezTo>
                      <a:pt x="65" y="487"/>
                      <a:pt x="60" y="390"/>
                      <a:pt x="94" y="296"/>
                    </a:cubicBezTo>
                    <a:cubicBezTo>
                      <a:pt x="124" y="207"/>
                      <a:pt x="192" y="135"/>
                      <a:pt x="281" y="93"/>
                    </a:cubicBezTo>
                    <a:cubicBezTo>
                      <a:pt x="332" y="67"/>
                      <a:pt x="383" y="59"/>
                      <a:pt x="434" y="59"/>
                    </a:cubicBezTo>
                    <a:close/>
                    <a:moveTo>
                      <a:pt x="436" y="0"/>
                    </a:moveTo>
                    <a:cubicBezTo>
                      <a:pt x="376" y="0"/>
                      <a:pt x="314" y="14"/>
                      <a:pt x="256" y="42"/>
                    </a:cubicBezTo>
                    <a:cubicBezTo>
                      <a:pt x="154" y="88"/>
                      <a:pt x="77" y="173"/>
                      <a:pt x="39" y="279"/>
                    </a:cubicBezTo>
                    <a:cubicBezTo>
                      <a:pt x="1" y="386"/>
                      <a:pt x="5" y="500"/>
                      <a:pt x="52" y="602"/>
                    </a:cubicBezTo>
                    <a:cubicBezTo>
                      <a:pt x="103" y="704"/>
                      <a:pt x="183" y="780"/>
                      <a:pt x="290" y="818"/>
                    </a:cubicBezTo>
                    <a:cubicBezTo>
                      <a:pt x="341" y="835"/>
                      <a:pt x="387" y="844"/>
                      <a:pt x="438" y="844"/>
                    </a:cubicBezTo>
                    <a:cubicBezTo>
                      <a:pt x="498" y="844"/>
                      <a:pt x="557" y="831"/>
                      <a:pt x="616" y="806"/>
                    </a:cubicBezTo>
                    <a:cubicBezTo>
                      <a:pt x="718" y="759"/>
                      <a:pt x="795" y="674"/>
                      <a:pt x="833" y="568"/>
                    </a:cubicBezTo>
                    <a:cubicBezTo>
                      <a:pt x="871" y="462"/>
                      <a:pt x="867" y="347"/>
                      <a:pt x="820" y="246"/>
                    </a:cubicBezTo>
                    <a:cubicBezTo>
                      <a:pt x="746" y="92"/>
                      <a:pt x="595" y="0"/>
                      <a:pt x="4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4" name="Google Shape;3414;p34"/>
              <p:cNvSpPr/>
              <p:nvPr/>
            </p:nvSpPr>
            <p:spPr>
              <a:xfrm>
                <a:off x="1840225" y="72713"/>
                <a:ext cx="225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89" extrusionOk="0">
                    <a:moveTo>
                      <a:pt x="448" y="1"/>
                    </a:moveTo>
                    <a:cubicBezTo>
                      <a:pt x="393" y="1"/>
                      <a:pt x="337" y="12"/>
                      <a:pt x="285" y="36"/>
                    </a:cubicBezTo>
                    <a:cubicBezTo>
                      <a:pt x="90" y="129"/>
                      <a:pt x="0" y="363"/>
                      <a:pt x="94" y="562"/>
                    </a:cubicBezTo>
                    <a:cubicBezTo>
                      <a:pt x="162" y="705"/>
                      <a:pt x="305" y="789"/>
                      <a:pt x="453" y="789"/>
                    </a:cubicBezTo>
                    <a:cubicBezTo>
                      <a:pt x="508" y="789"/>
                      <a:pt x="563" y="777"/>
                      <a:pt x="616" y="753"/>
                    </a:cubicBezTo>
                    <a:cubicBezTo>
                      <a:pt x="815" y="660"/>
                      <a:pt x="900" y="426"/>
                      <a:pt x="807" y="227"/>
                    </a:cubicBezTo>
                    <a:cubicBezTo>
                      <a:pt x="742" y="84"/>
                      <a:pt x="597" y="1"/>
                      <a:pt x="448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5" name="Google Shape;3415;p34"/>
              <p:cNvSpPr/>
              <p:nvPr/>
            </p:nvSpPr>
            <p:spPr>
              <a:xfrm>
                <a:off x="1840650" y="71988"/>
                <a:ext cx="217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846" extrusionOk="0">
                    <a:moveTo>
                      <a:pt x="433" y="56"/>
                    </a:moveTo>
                    <a:cubicBezTo>
                      <a:pt x="476" y="56"/>
                      <a:pt x="518" y="65"/>
                      <a:pt x="561" y="82"/>
                    </a:cubicBezTo>
                    <a:cubicBezTo>
                      <a:pt x="650" y="112"/>
                      <a:pt x="726" y="180"/>
                      <a:pt x="764" y="269"/>
                    </a:cubicBezTo>
                    <a:cubicBezTo>
                      <a:pt x="849" y="451"/>
                      <a:pt x="773" y="668"/>
                      <a:pt x="590" y="757"/>
                    </a:cubicBezTo>
                    <a:cubicBezTo>
                      <a:pt x="542" y="778"/>
                      <a:pt x="490" y="788"/>
                      <a:pt x="438" y="788"/>
                    </a:cubicBezTo>
                    <a:cubicBezTo>
                      <a:pt x="394" y="788"/>
                      <a:pt x="351" y="781"/>
                      <a:pt x="310" y="765"/>
                    </a:cubicBezTo>
                    <a:cubicBezTo>
                      <a:pt x="217" y="736"/>
                      <a:pt x="145" y="668"/>
                      <a:pt x="102" y="579"/>
                    </a:cubicBezTo>
                    <a:cubicBezTo>
                      <a:pt x="17" y="396"/>
                      <a:pt x="98" y="180"/>
                      <a:pt x="281" y="90"/>
                    </a:cubicBezTo>
                    <a:cubicBezTo>
                      <a:pt x="327" y="69"/>
                      <a:pt x="382" y="56"/>
                      <a:pt x="433" y="56"/>
                    </a:cubicBezTo>
                    <a:close/>
                    <a:moveTo>
                      <a:pt x="431" y="1"/>
                    </a:moveTo>
                    <a:cubicBezTo>
                      <a:pt x="371" y="1"/>
                      <a:pt x="311" y="14"/>
                      <a:pt x="255" y="40"/>
                    </a:cubicBezTo>
                    <a:cubicBezTo>
                      <a:pt x="153" y="90"/>
                      <a:pt x="77" y="171"/>
                      <a:pt x="39" y="277"/>
                    </a:cubicBezTo>
                    <a:cubicBezTo>
                      <a:pt x="0" y="383"/>
                      <a:pt x="5" y="498"/>
                      <a:pt x="51" y="604"/>
                    </a:cubicBezTo>
                    <a:cubicBezTo>
                      <a:pt x="98" y="706"/>
                      <a:pt x="183" y="782"/>
                      <a:pt x="289" y="820"/>
                    </a:cubicBezTo>
                    <a:cubicBezTo>
                      <a:pt x="336" y="837"/>
                      <a:pt x="387" y="846"/>
                      <a:pt x="433" y="846"/>
                    </a:cubicBezTo>
                    <a:cubicBezTo>
                      <a:pt x="497" y="846"/>
                      <a:pt x="556" y="833"/>
                      <a:pt x="612" y="808"/>
                    </a:cubicBezTo>
                    <a:cubicBezTo>
                      <a:pt x="714" y="757"/>
                      <a:pt x="794" y="676"/>
                      <a:pt x="832" y="570"/>
                    </a:cubicBezTo>
                    <a:cubicBezTo>
                      <a:pt x="871" y="464"/>
                      <a:pt x="866" y="349"/>
                      <a:pt x="815" y="243"/>
                    </a:cubicBezTo>
                    <a:cubicBezTo>
                      <a:pt x="769" y="141"/>
                      <a:pt x="684" y="65"/>
                      <a:pt x="578" y="27"/>
                    </a:cubicBezTo>
                    <a:cubicBezTo>
                      <a:pt x="530" y="10"/>
                      <a:pt x="480" y="1"/>
                      <a:pt x="4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6" name="Google Shape;3416;p34"/>
              <p:cNvSpPr/>
              <p:nvPr/>
            </p:nvSpPr>
            <p:spPr>
              <a:xfrm>
                <a:off x="1890850" y="49888"/>
                <a:ext cx="1625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573" extrusionOk="0">
                    <a:moveTo>
                      <a:pt x="325" y="1"/>
                    </a:moveTo>
                    <a:cubicBezTo>
                      <a:pt x="285" y="1"/>
                      <a:pt x="243" y="9"/>
                      <a:pt x="204" y="28"/>
                    </a:cubicBezTo>
                    <a:cubicBezTo>
                      <a:pt x="59" y="92"/>
                      <a:pt x="0" y="266"/>
                      <a:pt x="68" y="406"/>
                    </a:cubicBezTo>
                    <a:cubicBezTo>
                      <a:pt x="114" y="511"/>
                      <a:pt x="217" y="573"/>
                      <a:pt x="325" y="573"/>
                    </a:cubicBezTo>
                    <a:cubicBezTo>
                      <a:pt x="365" y="573"/>
                      <a:pt x="406" y="564"/>
                      <a:pt x="446" y="546"/>
                    </a:cubicBezTo>
                    <a:cubicBezTo>
                      <a:pt x="590" y="478"/>
                      <a:pt x="649" y="308"/>
                      <a:pt x="586" y="164"/>
                    </a:cubicBezTo>
                    <a:cubicBezTo>
                      <a:pt x="536" y="62"/>
                      <a:pt x="433" y="1"/>
                      <a:pt x="325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7" name="Google Shape;3417;p34"/>
              <p:cNvSpPr/>
              <p:nvPr/>
            </p:nvSpPr>
            <p:spPr>
              <a:xfrm>
                <a:off x="1890000" y="49163"/>
                <a:ext cx="17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30" extrusionOk="0">
                    <a:moveTo>
                      <a:pt x="357" y="57"/>
                    </a:moveTo>
                    <a:cubicBezTo>
                      <a:pt x="454" y="57"/>
                      <a:pt x="548" y="112"/>
                      <a:pt x="594" y="206"/>
                    </a:cubicBezTo>
                    <a:cubicBezTo>
                      <a:pt x="654" y="333"/>
                      <a:pt x="594" y="490"/>
                      <a:pt x="467" y="549"/>
                    </a:cubicBezTo>
                    <a:cubicBezTo>
                      <a:pt x="432" y="565"/>
                      <a:pt x="396" y="573"/>
                      <a:pt x="360" y="573"/>
                    </a:cubicBezTo>
                    <a:cubicBezTo>
                      <a:pt x="264" y="573"/>
                      <a:pt x="171" y="518"/>
                      <a:pt x="127" y="422"/>
                    </a:cubicBezTo>
                    <a:cubicBezTo>
                      <a:pt x="64" y="295"/>
                      <a:pt x="123" y="142"/>
                      <a:pt x="251" y="82"/>
                    </a:cubicBezTo>
                    <a:cubicBezTo>
                      <a:pt x="284" y="65"/>
                      <a:pt x="323" y="57"/>
                      <a:pt x="357" y="57"/>
                    </a:cubicBezTo>
                    <a:close/>
                    <a:moveTo>
                      <a:pt x="361" y="0"/>
                    </a:moveTo>
                    <a:cubicBezTo>
                      <a:pt x="315" y="0"/>
                      <a:pt x="269" y="10"/>
                      <a:pt x="225" y="31"/>
                    </a:cubicBezTo>
                    <a:cubicBezTo>
                      <a:pt x="68" y="104"/>
                      <a:pt x="0" y="290"/>
                      <a:pt x="72" y="447"/>
                    </a:cubicBezTo>
                    <a:cubicBezTo>
                      <a:pt x="127" y="562"/>
                      <a:pt x="242" y="630"/>
                      <a:pt x="361" y="630"/>
                    </a:cubicBezTo>
                    <a:cubicBezTo>
                      <a:pt x="403" y="630"/>
                      <a:pt x="450" y="621"/>
                      <a:pt x="492" y="600"/>
                    </a:cubicBezTo>
                    <a:cubicBezTo>
                      <a:pt x="649" y="528"/>
                      <a:pt x="717" y="337"/>
                      <a:pt x="645" y="180"/>
                    </a:cubicBezTo>
                    <a:cubicBezTo>
                      <a:pt x="590" y="67"/>
                      <a:pt x="478" y="0"/>
                      <a:pt x="3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8" name="Google Shape;3418;p34"/>
              <p:cNvSpPr/>
              <p:nvPr/>
            </p:nvSpPr>
            <p:spPr>
              <a:xfrm>
                <a:off x="1683600" y="263213"/>
                <a:ext cx="225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89" extrusionOk="0">
                    <a:moveTo>
                      <a:pt x="448" y="1"/>
                    </a:moveTo>
                    <a:cubicBezTo>
                      <a:pt x="389" y="1"/>
                      <a:pt x="329" y="14"/>
                      <a:pt x="272" y="43"/>
                    </a:cubicBezTo>
                    <a:cubicBezTo>
                      <a:pt x="77" y="145"/>
                      <a:pt x="1" y="383"/>
                      <a:pt x="98" y="574"/>
                    </a:cubicBezTo>
                    <a:cubicBezTo>
                      <a:pt x="170" y="710"/>
                      <a:pt x="307" y="789"/>
                      <a:pt x="449" y="789"/>
                    </a:cubicBezTo>
                    <a:cubicBezTo>
                      <a:pt x="510" y="789"/>
                      <a:pt x="571" y="774"/>
                      <a:pt x="629" y="743"/>
                    </a:cubicBezTo>
                    <a:cubicBezTo>
                      <a:pt x="824" y="646"/>
                      <a:pt x="901" y="408"/>
                      <a:pt x="803" y="217"/>
                    </a:cubicBezTo>
                    <a:cubicBezTo>
                      <a:pt x="731" y="79"/>
                      <a:pt x="591" y="1"/>
                      <a:pt x="448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9" name="Google Shape;3419;p34"/>
              <p:cNvSpPr/>
              <p:nvPr/>
            </p:nvSpPr>
            <p:spPr>
              <a:xfrm>
                <a:off x="1682750" y="262488"/>
                <a:ext cx="2305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845" extrusionOk="0">
                    <a:moveTo>
                      <a:pt x="485" y="59"/>
                    </a:moveTo>
                    <a:cubicBezTo>
                      <a:pt x="616" y="59"/>
                      <a:pt x="748" y="132"/>
                      <a:pt x="811" y="259"/>
                    </a:cubicBezTo>
                    <a:cubicBezTo>
                      <a:pt x="854" y="344"/>
                      <a:pt x="862" y="441"/>
                      <a:pt x="833" y="535"/>
                    </a:cubicBezTo>
                    <a:cubicBezTo>
                      <a:pt x="803" y="628"/>
                      <a:pt x="739" y="705"/>
                      <a:pt x="650" y="751"/>
                    </a:cubicBezTo>
                    <a:cubicBezTo>
                      <a:pt x="599" y="777"/>
                      <a:pt x="543" y="790"/>
                      <a:pt x="487" y="790"/>
                    </a:cubicBezTo>
                    <a:cubicBezTo>
                      <a:pt x="449" y="790"/>
                      <a:pt x="411" y="784"/>
                      <a:pt x="374" y="772"/>
                    </a:cubicBezTo>
                    <a:cubicBezTo>
                      <a:pt x="281" y="743"/>
                      <a:pt x="205" y="679"/>
                      <a:pt x="158" y="590"/>
                    </a:cubicBezTo>
                    <a:cubicBezTo>
                      <a:pt x="69" y="412"/>
                      <a:pt x="141" y="191"/>
                      <a:pt x="319" y="98"/>
                    </a:cubicBezTo>
                    <a:cubicBezTo>
                      <a:pt x="370" y="72"/>
                      <a:pt x="429" y="59"/>
                      <a:pt x="485" y="59"/>
                    </a:cubicBezTo>
                    <a:close/>
                    <a:moveTo>
                      <a:pt x="484" y="1"/>
                    </a:moveTo>
                    <a:cubicBezTo>
                      <a:pt x="420" y="1"/>
                      <a:pt x="355" y="15"/>
                      <a:pt x="294" y="47"/>
                    </a:cubicBezTo>
                    <a:cubicBezTo>
                      <a:pt x="86" y="153"/>
                      <a:pt x="1" y="407"/>
                      <a:pt x="107" y="615"/>
                    </a:cubicBezTo>
                    <a:cubicBezTo>
                      <a:pt x="162" y="717"/>
                      <a:pt x="247" y="789"/>
                      <a:pt x="357" y="828"/>
                    </a:cubicBezTo>
                    <a:cubicBezTo>
                      <a:pt x="400" y="840"/>
                      <a:pt x="442" y="845"/>
                      <a:pt x="485" y="845"/>
                    </a:cubicBezTo>
                    <a:cubicBezTo>
                      <a:pt x="553" y="845"/>
                      <a:pt x="616" y="832"/>
                      <a:pt x="676" y="798"/>
                    </a:cubicBezTo>
                    <a:cubicBezTo>
                      <a:pt x="778" y="747"/>
                      <a:pt x="854" y="662"/>
                      <a:pt x="888" y="552"/>
                    </a:cubicBezTo>
                    <a:cubicBezTo>
                      <a:pt x="922" y="446"/>
                      <a:pt x="913" y="331"/>
                      <a:pt x="862" y="229"/>
                    </a:cubicBezTo>
                    <a:cubicBezTo>
                      <a:pt x="787" y="85"/>
                      <a:pt x="639" y="1"/>
                      <a:pt x="4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0" name="Google Shape;3420;p34"/>
              <p:cNvSpPr/>
              <p:nvPr/>
            </p:nvSpPr>
            <p:spPr>
              <a:xfrm>
                <a:off x="1705575" y="314613"/>
                <a:ext cx="225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89" extrusionOk="0">
                    <a:moveTo>
                      <a:pt x="452" y="1"/>
                    </a:moveTo>
                    <a:cubicBezTo>
                      <a:pt x="391" y="1"/>
                      <a:pt x="329" y="15"/>
                      <a:pt x="272" y="46"/>
                    </a:cubicBezTo>
                    <a:cubicBezTo>
                      <a:pt x="77" y="143"/>
                      <a:pt x="0" y="381"/>
                      <a:pt x="98" y="576"/>
                    </a:cubicBezTo>
                    <a:cubicBezTo>
                      <a:pt x="170" y="711"/>
                      <a:pt x="309" y="789"/>
                      <a:pt x="452" y="789"/>
                    </a:cubicBezTo>
                    <a:cubicBezTo>
                      <a:pt x="512" y="789"/>
                      <a:pt x="572" y="775"/>
                      <a:pt x="629" y="746"/>
                    </a:cubicBezTo>
                    <a:cubicBezTo>
                      <a:pt x="824" y="648"/>
                      <a:pt x="900" y="411"/>
                      <a:pt x="803" y="215"/>
                    </a:cubicBezTo>
                    <a:cubicBezTo>
                      <a:pt x="731" y="79"/>
                      <a:pt x="594" y="1"/>
                      <a:pt x="452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1" name="Google Shape;3421;p34"/>
              <p:cNvSpPr/>
              <p:nvPr/>
            </p:nvSpPr>
            <p:spPr>
              <a:xfrm>
                <a:off x="1705900" y="313938"/>
                <a:ext cx="2292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46" extrusionOk="0">
                    <a:moveTo>
                      <a:pt x="437" y="56"/>
                    </a:moveTo>
                    <a:cubicBezTo>
                      <a:pt x="569" y="56"/>
                      <a:pt x="696" y="128"/>
                      <a:pt x="764" y="255"/>
                    </a:cubicBezTo>
                    <a:cubicBezTo>
                      <a:pt x="853" y="433"/>
                      <a:pt x="781" y="654"/>
                      <a:pt x="603" y="748"/>
                    </a:cubicBezTo>
                    <a:cubicBezTo>
                      <a:pt x="552" y="773"/>
                      <a:pt x="494" y="786"/>
                      <a:pt x="436" y="786"/>
                    </a:cubicBezTo>
                    <a:cubicBezTo>
                      <a:pt x="398" y="786"/>
                      <a:pt x="360" y="781"/>
                      <a:pt x="323" y="769"/>
                    </a:cubicBezTo>
                    <a:cubicBezTo>
                      <a:pt x="234" y="739"/>
                      <a:pt x="157" y="675"/>
                      <a:pt x="110" y="591"/>
                    </a:cubicBezTo>
                    <a:cubicBezTo>
                      <a:pt x="68" y="501"/>
                      <a:pt x="59" y="404"/>
                      <a:pt x="89" y="310"/>
                    </a:cubicBezTo>
                    <a:cubicBezTo>
                      <a:pt x="119" y="217"/>
                      <a:pt x="183" y="141"/>
                      <a:pt x="272" y="98"/>
                    </a:cubicBezTo>
                    <a:cubicBezTo>
                      <a:pt x="323" y="68"/>
                      <a:pt x="382" y="56"/>
                      <a:pt x="437" y="56"/>
                    </a:cubicBezTo>
                    <a:close/>
                    <a:moveTo>
                      <a:pt x="437" y="1"/>
                    </a:moveTo>
                    <a:cubicBezTo>
                      <a:pt x="372" y="1"/>
                      <a:pt x="307" y="16"/>
                      <a:pt x="246" y="47"/>
                    </a:cubicBezTo>
                    <a:cubicBezTo>
                      <a:pt x="144" y="98"/>
                      <a:pt x="68" y="183"/>
                      <a:pt x="34" y="293"/>
                    </a:cubicBezTo>
                    <a:cubicBezTo>
                      <a:pt x="0" y="400"/>
                      <a:pt x="9" y="514"/>
                      <a:pt x="59" y="616"/>
                    </a:cubicBezTo>
                    <a:cubicBezTo>
                      <a:pt x="110" y="714"/>
                      <a:pt x="200" y="790"/>
                      <a:pt x="306" y="824"/>
                    </a:cubicBezTo>
                    <a:cubicBezTo>
                      <a:pt x="348" y="837"/>
                      <a:pt x="395" y="845"/>
                      <a:pt x="437" y="845"/>
                    </a:cubicBezTo>
                    <a:cubicBezTo>
                      <a:pt x="505" y="845"/>
                      <a:pt x="569" y="828"/>
                      <a:pt x="628" y="798"/>
                    </a:cubicBezTo>
                    <a:cubicBezTo>
                      <a:pt x="836" y="692"/>
                      <a:pt x="917" y="438"/>
                      <a:pt x="811" y="230"/>
                    </a:cubicBezTo>
                    <a:cubicBezTo>
                      <a:pt x="736" y="84"/>
                      <a:pt x="589" y="1"/>
                      <a:pt x="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2" name="Google Shape;3422;p34"/>
              <p:cNvSpPr/>
              <p:nvPr/>
            </p:nvSpPr>
            <p:spPr>
              <a:xfrm>
                <a:off x="1725725" y="366088"/>
                <a:ext cx="225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89" extrusionOk="0">
                    <a:moveTo>
                      <a:pt x="451" y="0"/>
                    </a:moveTo>
                    <a:cubicBezTo>
                      <a:pt x="389" y="0"/>
                      <a:pt x="327" y="15"/>
                      <a:pt x="268" y="45"/>
                    </a:cubicBezTo>
                    <a:cubicBezTo>
                      <a:pt x="77" y="143"/>
                      <a:pt x="1" y="381"/>
                      <a:pt x="98" y="576"/>
                    </a:cubicBezTo>
                    <a:cubicBezTo>
                      <a:pt x="170" y="710"/>
                      <a:pt x="307" y="788"/>
                      <a:pt x="450" y="788"/>
                    </a:cubicBezTo>
                    <a:cubicBezTo>
                      <a:pt x="510" y="788"/>
                      <a:pt x="571" y="774"/>
                      <a:pt x="629" y="746"/>
                    </a:cubicBezTo>
                    <a:cubicBezTo>
                      <a:pt x="824" y="648"/>
                      <a:pt x="901" y="410"/>
                      <a:pt x="799" y="215"/>
                    </a:cubicBezTo>
                    <a:cubicBezTo>
                      <a:pt x="730" y="78"/>
                      <a:pt x="594" y="0"/>
                      <a:pt x="451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3" name="Google Shape;3423;p34"/>
              <p:cNvSpPr/>
              <p:nvPr/>
            </p:nvSpPr>
            <p:spPr>
              <a:xfrm>
                <a:off x="1726050" y="365413"/>
                <a:ext cx="2295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45" extrusionOk="0">
                    <a:moveTo>
                      <a:pt x="438" y="55"/>
                    </a:moveTo>
                    <a:cubicBezTo>
                      <a:pt x="569" y="55"/>
                      <a:pt x="697" y="127"/>
                      <a:pt x="760" y="255"/>
                    </a:cubicBezTo>
                    <a:cubicBezTo>
                      <a:pt x="854" y="433"/>
                      <a:pt x="781" y="654"/>
                      <a:pt x="603" y="747"/>
                    </a:cubicBezTo>
                    <a:cubicBezTo>
                      <a:pt x="554" y="774"/>
                      <a:pt x="498" y="787"/>
                      <a:pt x="442" y="787"/>
                    </a:cubicBezTo>
                    <a:cubicBezTo>
                      <a:pt x="402" y="787"/>
                      <a:pt x="362" y="781"/>
                      <a:pt x="323" y="768"/>
                    </a:cubicBezTo>
                    <a:cubicBezTo>
                      <a:pt x="230" y="739"/>
                      <a:pt x="158" y="675"/>
                      <a:pt x="111" y="590"/>
                    </a:cubicBezTo>
                    <a:cubicBezTo>
                      <a:pt x="68" y="501"/>
                      <a:pt x="60" y="403"/>
                      <a:pt x="90" y="310"/>
                    </a:cubicBezTo>
                    <a:cubicBezTo>
                      <a:pt x="119" y="217"/>
                      <a:pt x="183" y="140"/>
                      <a:pt x="272" y="98"/>
                    </a:cubicBezTo>
                    <a:cubicBezTo>
                      <a:pt x="323" y="68"/>
                      <a:pt x="378" y="55"/>
                      <a:pt x="438" y="55"/>
                    </a:cubicBezTo>
                    <a:close/>
                    <a:moveTo>
                      <a:pt x="436" y="0"/>
                    </a:moveTo>
                    <a:cubicBezTo>
                      <a:pt x="371" y="0"/>
                      <a:pt x="304" y="15"/>
                      <a:pt x="242" y="47"/>
                    </a:cubicBezTo>
                    <a:cubicBezTo>
                      <a:pt x="145" y="98"/>
                      <a:pt x="68" y="187"/>
                      <a:pt x="34" y="293"/>
                    </a:cubicBezTo>
                    <a:cubicBezTo>
                      <a:pt x="0" y="399"/>
                      <a:pt x="9" y="514"/>
                      <a:pt x="60" y="616"/>
                    </a:cubicBezTo>
                    <a:cubicBezTo>
                      <a:pt x="111" y="713"/>
                      <a:pt x="200" y="790"/>
                      <a:pt x="306" y="823"/>
                    </a:cubicBezTo>
                    <a:cubicBezTo>
                      <a:pt x="349" y="836"/>
                      <a:pt x="395" y="845"/>
                      <a:pt x="438" y="845"/>
                    </a:cubicBezTo>
                    <a:cubicBezTo>
                      <a:pt x="501" y="845"/>
                      <a:pt x="569" y="828"/>
                      <a:pt x="629" y="798"/>
                    </a:cubicBezTo>
                    <a:cubicBezTo>
                      <a:pt x="837" y="692"/>
                      <a:pt x="917" y="437"/>
                      <a:pt x="811" y="229"/>
                    </a:cubicBezTo>
                    <a:cubicBezTo>
                      <a:pt x="737" y="83"/>
                      <a:pt x="589" y="0"/>
                      <a:pt x="4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4" name="Google Shape;3424;p34"/>
              <p:cNvSpPr/>
              <p:nvPr/>
            </p:nvSpPr>
            <p:spPr>
              <a:xfrm>
                <a:off x="1750550" y="418088"/>
                <a:ext cx="163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74" extrusionOk="0">
                    <a:moveTo>
                      <a:pt x="327" y="1"/>
                    </a:moveTo>
                    <a:cubicBezTo>
                      <a:pt x="283" y="1"/>
                      <a:pt x="238" y="11"/>
                      <a:pt x="196" y="32"/>
                    </a:cubicBezTo>
                    <a:cubicBezTo>
                      <a:pt x="56" y="104"/>
                      <a:pt x="1" y="278"/>
                      <a:pt x="73" y="418"/>
                    </a:cubicBezTo>
                    <a:cubicBezTo>
                      <a:pt x="124" y="517"/>
                      <a:pt x="225" y="573"/>
                      <a:pt x="329" y="573"/>
                    </a:cubicBezTo>
                    <a:cubicBezTo>
                      <a:pt x="373" y="573"/>
                      <a:pt x="418" y="563"/>
                      <a:pt x="459" y="542"/>
                    </a:cubicBezTo>
                    <a:cubicBezTo>
                      <a:pt x="599" y="469"/>
                      <a:pt x="655" y="295"/>
                      <a:pt x="582" y="155"/>
                    </a:cubicBezTo>
                    <a:cubicBezTo>
                      <a:pt x="532" y="57"/>
                      <a:pt x="431" y="1"/>
                      <a:pt x="327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5" name="Google Shape;3425;p34"/>
              <p:cNvSpPr/>
              <p:nvPr/>
            </p:nvSpPr>
            <p:spPr>
              <a:xfrm>
                <a:off x="1749825" y="417413"/>
                <a:ext cx="1795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28" extrusionOk="0">
                    <a:moveTo>
                      <a:pt x="357" y="55"/>
                    </a:moveTo>
                    <a:cubicBezTo>
                      <a:pt x="382" y="55"/>
                      <a:pt x="412" y="59"/>
                      <a:pt x="437" y="68"/>
                    </a:cubicBezTo>
                    <a:cubicBezTo>
                      <a:pt x="501" y="89"/>
                      <a:pt x="556" y="136"/>
                      <a:pt x="586" y="195"/>
                    </a:cubicBezTo>
                    <a:cubicBezTo>
                      <a:pt x="650" y="322"/>
                      <a:pt x="599" y="479"/>
                      <a:pt x="476" y="543"/>
                    </a:cubicBezTo>
                    <a:cubicBezTo>
                      <a:pt x="436" y="562"/>
                      <a:pt x="395" y="572"/>
                      <a:pt x="353" y="572"/>
                    </a:cubicBezTo>
                    <a:cubicBezTo>
                      <a:pt x="327" y="572"/>
                      <a:pt x="302" y="568"/>
                      <a:pt x="276" y="560"/>
                    </a:cubicBezTo>
                    <a:cubicBezTo>
                      <a:pt x="212" y="539"/>
                      <a:pt x="162" y="492"/>
                      <a:pt x="128" y="433"/>
                    </a:cubicBezTo>
                    <a:cubicBezTo>
                      <a:pt x="64" y="305"/>
                      <a:pt x="115" y="148"/>
                      <a:pt x="238" y="85"/>
                    </a:cubicBezTo>
                    <a:cubicBezTo>
                      <a:pt x="276" y="68"/>
                      <a:pt x="319" y="55"/>
                      <a:pt x="357" y="55"/>
                    </a:cubicBezTo>
                    <a:close/>
                    <a:moveTo>
                      <a:pt x="356" y="1"/>
                    </a:moveTo>
                    <a:cubicBezTo>
                      <a:pt x="308" y="1"/>
                      <a:pt x="259" y="11"/>
                      <a:pt x="212" y="34"/>
                    </a:cubicBezTo>
                    <a:cubicBezTo>
                      <a:pt x="60" y="114"/>
                      <a:pt x="0" y="301"/>
                      <a:pt x="77" y="458"/>
                    </a:cubicBezTo>
                    <a:cubicBezTo>
                      <a:pt x="132" y="564"/>
                      <a:pt x="242" y="628"/>
                      <a:pt x="357" y="628"/>
                    </a:cubicBezTo>
                    <a:cubicBezTo>
                      <a:pt x="408" y="628"/>
                      <a:pt x="454" y="615"/>
                      <a:pt x="501" y="594"/>
                    </a:cubicBezTo>
                    <a:cubicBezTo>
                      <a:pt x="654" y="513"/>
                      <a:pt x="718" y="327"/>
                      <a:pt x="637" y="170"/>
                    </a:cubicBezTo>
                    <a:cubicBezTo>
                      <a:pt x="580" y="62"/>
                      <a:pt x="470" y="1"/>
                      <a:pt x="3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6" name="Google Shape;3426;p34"/>
              <p:cNvSpPr/>
              <p:nvPr/>
            </p:nvSpPr>
            <p:spPr>
              <a:xfrm>
                <a:off x="1473400" y="227163"/>
                <a:ext cx="221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789" extrusionOk="0">
                    <a:moveTo>
                      <a:pt x="442" y="1"/>
                    </a:moveTo>
                    <a:cubicBezTo>
                      <a:pt x="330" y="1"/>
                      <a:pt x="219" y="49"/>
                      <a:pt x="141" y="144"/>
                    </a:cubicBezTo>
                    <a:cubicBezTo>
                      <a:pt x="1" y="309"/>
                      <a:pt x="22" y="560"/>
                      <a:pt x="192" y="696"/>
                    </a:cubicBezTo>
                    <a:cubicBezTo>
                      <a:pt x="265" y="758"/>
                      <a:pt x="355" y="788"/>
                      <a:pt x="444" y="788"/>
                    </a:cubicBezTo>
                    <a:cubicBezTo>
                      <a:pt x="555" y="788"/>
                      <a:pt x="666" y="741"/>
                      <a:pt x="743" y="649"/>
                    </a:cubicBezTo>
                    <a:cubicBezTo>
                      <a:pt x="883" y="479"/>
                      <a:pt x="862" y="233"/>
                      <a:pt x="692" y="93"/>
                    </a:cubicBezTo>
                    <a:cubicBezTo>
                      <a:pt x="619" y="31"/>
                      <a:pt x="530" y="1"/>
                      <a:pt x="442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7" name="Google Shape;3427;p34"/>
              <p:cNvSpPr/>
              <p:nvPr/>
            </p:nvSpPr>
            <p:spPr>
              <a:xfrm>
                <a:off x="1473625" y="226488"/>
                <a:ext cx="2165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46" extrusionOk="0">
                    <a:moveTo>
                      <a:pt x="433" y="56"/>
                    </a:moveTo>
                    <a:cubicBezTo>
                      <a:pt x="518" y="56"/>
                      <a:pt x="599" y="86"/>
                      <a:pt x="666" y="141"/>
                    </a:cubicBezTo>
                    <a:cubicBezTo>
                      <a:pt x="743" y="205"/>
                      <a:pt x="790" y="294"/>
                      <a:pt x="798" y="387"/>
                    </a:cubicBezTo>
                    <a:cubicBezTo>
                      <a:pt x="807" y="485"/>
                      <a:pt x="777" y="583"/>
                      <a:pt x="713" y="655"/>
                    </a:cubicBezTo>
                    <a:cubicBezTo>
                      <a:pt x="649" y="731"/>
                      <a:pt x="565" y="778"/>
                      <a:pt x="467" y="786"/>
                    </a:cubicBezTo>
                    <a:cubicBezTo>
                      <a:pt x="456" y="787"/>
                      <a:pt x="445" y="788"/>
                      <a:pt x="434" y="788"/>
                    </a:cubicBezTo>
                    <a:cubicBezTo>
                      <a:pt x="348" y="788"/>
                      <a:pt x="264" y="758"/>
                      <a:pt x="200" y="701"/>
                    </a:cubicBezTo>
                    <a:cubicBezTo>
                      <a:pt x="123" y="642"/>
                      <a:pt x="76" y="553"/>
                      <a:pt x="68" y="455"/>
                    </a:cubicBezTo>
                    <a:cubicBezTo>
                      <a:pt x="59" y="358"/>
                      <a:pt x="89" y="264"/>
                      <a:pt x="153" y="188"/>
                    </a:cubicBezTo>
                    <a:cubicBezTo>
                      <a:pt x="225" y="103"/>
                      <a:pt x="327" y="56"/>
                      <a:pt x="433" y="56"/>
                    </a:cubicBezTo>
                    <a:close/>
                    <a:moveTo>
                      <a:pt x="432" y="0"/>
                    </a:moveTo>
                    <a:cubicBezTo>
                      <a:pt x="312" y="0"/>
                      <a:pt x="193" y="51"/>
                      <a:pt x="110" y="150"/>
                    </a:cubicBezTo>
                    <a:cubicBezTo>
                      <a:pt x="38" y="239"/>
                      <a:pt x="0" y="349"/>
                      <a:pt x="13" y="460"/>
                    </a:cubicBezTo>
                    <a:cubicBezTo>
                      <a:pt x="21" y="574"/>
                      <a:pt x="76" y="676"/>
                      <a:pt x="161" y="748"/>
                    </a:cubicBezTo>
                    <a:cubicBezTo>
                      <a:pt x="238" y="812"/>
                      <a:pt x="335" y="846"/>
                      <a:pt x="433" y="846"/>
                    </a:cubicBezTo>
                    <a:cubicBezTo>
                      <a:pt x="446" y="846"/>
                      <a:pt x="458" y="846"/>
                      <a:pt x="471" y="842"/>
                    </a:cubicBezTo>
                    <a:cubicBezTo>
                      <a:pt x="582" y="833"/>
                      <a:pt x="683" y="778"/>
                      <a:pt x="756" y="693"/>
                    </a:cubicBezTo>
                    <a:cubicBezTo>
                      <a:pt x="828" y="608"/>
                      <a:pt x="866" y="498"/>
                      <a:pt x="853" y="383"/>
                    </a:cubicBezTo>
                    <a:cubicBezTo>
                      <a:pt x="845" y="273"/>
                      <a:pt x="790" y="171"/>
                      <a:pt x="705" y="99"/>
                    </a:cubicBezTo>
                    <a:cubicBezTo>
                      <a:pt x="625" y="33"/>
                      <a:pt x="528" y="0"/>
                      <a:pt x="43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8" name="Google Shape;3428;p34"/>
              <p:cNvSpPr/>
              <p:nvPr/>
            </p:nvSpPr>
            <p:spPr>
              <a:xfrm>
                <a:off x="1440625" y="272488"/>
                <a:ext cx="222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88" extrusionOk="0">
                    <a:moveTo>
                      <a:pt x="444" y="0"/>
                    </a:moveTo>
                    <a:cubicBezTo>
                      <a:pt x="331" y="0"/>
                      <a:pt x="218" y="49"/>
                      <a:pt x="140" y="143"/>
                    </a:cubicBezTo>
                    <a:cubicBezTo>
                      <a:pt x="0" y="309"/>
                      <a:pt x="26" y="559"/>
                      <a:pt x="191" y="695"/>
                    </a:cubicBezTo>
                    <a:cubicBezTo>
                      <a:pt x="267" y="757"/>
                      <a:pt x="357" y="788"/>
                      <a:pt x="447" y="788"/>
                    </a:cubicBezTo>
                    <a:cubicBezTo>
                      <a:pt x="559" y="788"/>
                      <a:pt x="669" y="740"/>
                      <a:pt x="747" y="648"/>
                    </a:cubicBezTo>
                    <a:cubicBezTo>
                      <a:pt x="887" y="479"/>
                      <a:pt x="862" y="232"/>
                      <a:pt x="696" y="92"/>
                    </a:cubicBezTo>
                    <a:cubicBezTo>
                      <a:pt x="623" y="30"/>
                      <a:pt x="533" y="0"/>
                      <a:pt x="444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9" name="Google Shape;3429;p34"/>
              <p:cNvSpPr/>
              <p:nvPr/>
            </p:nvSpPr>
            <p:spPr>
              <a:xfrm>
                <a:off x="1440925" y="271788"/>
                <a:ext cx="215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47" extrusionOk="0">
                    <a:moveTo>
                      <a:pt x="434" y="57"/>
                    </a:moveTo>
                    <a:cubicBezTo>
                      <a:pt x="514" y="57"/>
                      <a:pt x="599" y="86"/>
                      <a:pt x="667" y="142"/>
                    </a:cubicBezTo>
                    <a:cubicBezTo>
                      <a:pt x="739" y="205"/>
                      <a:pt x="786" y="294"/>
                      <a:pt x="794" y="388"/>
                    </a:cubicBezTo>
                    <a:cubicBezTo>
                      <a:pt x="803" y="485"/>
                      <a:pt x="773" y="583"/>
                      <a:pt x="714" y="655"/>
                    </a:cubicBezTo>
                    <a:cubicBezTo>
                      <a:pt x="640" y="743"/>
                      <a:pt x="536" y="788"/>
                      <a:pt x="432" y="788"/>
                    </a:cubicBezTo>
                    <a:cubicBezTo>
                      <a:pt x="349" y="788"/>
                      <a:pt x="265" y="760"/>
                      <a:pt x="196" y="702"/>
                    </a:cubicBezTo>
                    <a:cubicBezTo>
                      <a:pt x="43" y="575"/>
                      <a:pt x="22" y="341"/>
                      <a:pt x="149" y="188"/>
                    </a:cubicBezTo>
                    <a:cubicBezTo>
                      <a:pt x="222" y="103"/>
                      <a:pt x="328" y="57"/>
                      <a:pt x="434" y="57"/>
                    </a:cubicBezTo>
                    <a:close/>
                    <a:moveTo>
                      <a:pt x="429" y="1"/>
                    </a:moveTo>
                    <a:cubicBezTo>
                      <a:pt x="308" y="1"/>
                      <a:pt x="189" y="51"/>
                      <a:pt x="107" y="150"/>
                    </a:cubicBezTo>
                    <a:cubicBezTo>
                      <a:pt x="35" y="239"/>
                      <a:pt x="1" y="350"/>
                      <a:pt x="9" y="460"/>
                    </a:cubicBezTo>
                    <a:cubicBezTo>
                      <a:pt x="22" y="575"/>
                      <a:pt x="73" y="676"/>
                      <a:pt x="162" y="749"/>
                    </a:cubicBezTo>
                    <a:cubicBezTo>
                      <a:pt x="238" y="812"/>
                      <a:pt x="336" y="846"/>
                      <a:pt x="429" y="846"/>
                    </a:cubicBezTo>
                    <a:cubicBezTo>
                      <a:pt x="553" y="846"/>
                      <a:pt x="671" y="795"/>
                      <a:pt x="756" y="693"/>
                    </a:cubicBezTo>
                    <a:cubicBezTo>
                      <a:pt x="828" y="608"/>
                      <a:pt x="862" y="498"/>
                      <a:pt x="854" y="384"/>
                    </a:cubicBezTo>
                    <a:cubicBezTo>
                      <a:pt x="841" y="273"/>
                      <a:pt x="790" y="171"/>
                      <a:pt x="701" y="99"/>
                    </a:cubicBezTo>
                    <a:cubicBezTo>
                      <a:pt x="622" y="33"/>
                      <a:pt x="525" y="1"/>
                      <a:pt x="4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0" name="Google Shape;3430;p34"/>
              <p:cNvSpPr/>
              <p:nvPr/>
            </p:nvSpPr>
            <p:spPr>
              <a:xfrm>
                <a:off x="1409625" y="318238"/>
                <a:ext cx="222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90" extrusionOk="0">
                    <a:moveTo>
                      <a:pt x="447" y="1"/>
                    </a:moveTo>
                    <a:cubicBezTo>
                      <a:pt x="333" y="1"/>
                      <a:pt x="220" y="50"/>
                      <a:pt x="141" y="143"/>
                    </a:cubicBezTo>
                    <a:cubicBezTo>
                      <a:pt x="1" y="312"/>
                      <a:pt x="26" y="559"/>
                      <a:pt x="192" y="699"/>
                    </a:cubicBezTo>
                    <a:cubicBezTo>
                      <a:pt x="264" y="760"/>
                      <a:pt x="353" y="790"/>
                      <a:pt x="442" y="790"/>
                    </a:cubicBezTo>
                    <a:cubicBezTo>
                      <a:pt x="555" y="790"/>
                      <a:pt x="669" y="741"/>
                      <a:pt x="748" y="648"/>
                    </a:cubicBezTo>
                    <a:cubicBezTo>
                      <a:pt x="888" y="482"/>
                      <a:pt x="862" y="232"/>
                      <a:pt x="697" y="92"/>
                    </a:cubicBezTo>
                    <a:cubicBezTo>
                      <a:pt x="624" y="30"/>
                      <a:pt x="536" y="1"/>
                      <a:pt x="447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1" name="Google Shape;3431;p34"/>
              <p:cNvSpPr/>
              <p:nvPr/>
            </p:nvSpPr>
            <p:spPr>
              <a:xfrm>
                <a:off x="1409950" y="317513"/>
                <a:ext cx="226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847" extrusionOk="0">
                    <a:moveTo>
                      <a:pt x="433" y="57"/>
                    </a:moveTo>
                    <a:cubicBezTo>
                      <a:pt x="518" y="57"/>
                      <a:pt x="599" y="87"/>
                      <a:pt x="667" y="142"/>
                    </a:cubicBezTo>
                    <a:cubicBezTo>
                      <a:pt x="820" y="273"/>
                      <a:pt x="841" y="503"/>
                      <a:pt x="713" y="660"/>
                    </a:cubicBezTo>
                    <a:cubicBezTo>
                      <a:pt x="640" y="745"/>
                      <a:pt x="535" y="790"/>
                      <a:pt x="430" y="790"/>
                    </a:cubicBezTo>
                    <a:cubicBezTo>
                      <a:pt x="348" y="790"/>
                      <a:pt x="265" y="762"/>
                      <a:pt x="196" y="706"/>
                    </a:cubicBezTo>
                    <a:cubicBezTo>
                      <a:pt x="124" y="643"/>
                      <a:pt x="77" y="554"/>
                      <a:pt x="68" y="456"/>
                    </a:cubicBezTo>
                    <a:cubicBezTo>
                      <a:pt x="60" y="358"/>
                      <a:pt x="90" y="265"/>
                      <a:pt x="149" y="189"/>
                    </a:cubicBezTo>
                    <a:cubicBezTo>
                      <a:pt x="213" y="116"/>
                      <a:pt x="302" y="70"/>
                      <a:pt x="399" y="61"/>
                    </a:cubicBezTo>
                    <a:cubicBezTo>
                      <a:pt x="408" y="61"/>
                      <a:pt x="421" y="57"/>
                      <a:pt x="433" y="57"/>
                    </a:cubicBezTo>
                    <a:close/>
                    <a:moveTo>
                      <a:pt x="428" y="1"/>
                    </a:moveTo>
                    <a:cubicBezTo>
                      <a:pt x="417" y="1"/>
                      <a:pt x="406" y="1"/>
                      <a:pt x="395" y="2"/>
                    </a:cubicBezTo>
                    <a:cubicBezTo>
                      <a:pt x="281" y="15"/>
                      <a:pt x="179" y="66"/>
                      <a:pt x="107" y="155"/>
                    </a:cubicBezTo>
                    <a:cubicBezTo>
                      <a:pt x="34" y="240"/>
                      <a:pt x="0" y="350"/>
                      <a:pt x="9" y="464"/>
                    </a:cubicBezTo>
                    <a:cubicBezTo>
                      <a:pt x="22" y="575"/>
                      <a:pt x="73" y="677"/>
                      <a:pt x="162" y="749"/>
                    </a:cubicBezTo>
                    <a:cubicBezTo>
                      <a:pt x="238" y="813"/>
                      <a:pt x="331" y="846"/>
                      <a:pt x="429" y="846"/>
                    </a:cubicBezTo>
                    <a:lnTo>
                      <a:pt x="467" y="846"/>
                    </a:lnTo>
                    <a:cubicBezTo>
                      <a:pt x="582" y="834"/>
                      <a:pt x="684" y="783"/>
                      <a:pt x="756" y="694"/>
                    </a:cubicBezTo>
                    <a:cubicBezTo>
                      <a:pt x="904" y="515"/>
                      <a:pt x="879" y="248"/>
                      <a:pt x="701" y="99"/>
                    </a:cubicBezTo>
                    <a:cubicBezTo>
                      <a:pt x="624" y="35"/>
                      <a:pt x="527" y="1"/>
                      <a:pt x="4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2" name="Google Shape;3432;p34"/>
              <p:cNvSpPr/>
              <p:nvPr/>
            </p:nvSpPr>
            <p:spPr>
              <a:xfrm>
                <a:off x="1380550" y="364263"/>
                <a:ext cx="160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72" extrusionOk="0">
                    <a:moveTo>
                      <a:pt x="323" y="0"/>
                    </a:moveTo>
                    <a:cubicBezTo>
                      <a:pt x="241" y="0"/>
                      <a:pt x="159" y="35"/>
                      <a:pt x="103" y="101"/>
                    </a:cubicBezTo>
                    <a:cubicBezTo>
                      <a:pt x="1" y="224"/>
                      <a:pt x="18" y="403"/>
                      <a:pt x="141" y="504"/>
                    </a:cubicBezTo>
                    <a:cubicBezTo>
                      <a:pt x="193" y="550"/>
                      <a:pt x="258" y="571"/>
                      <a:pt x="323" y="571"/>
                    </a:cubicBezTo>
                    <a:cubicBezTo>
                      <a:pt x="405" y="571"/>
                      <a:pt x="487" y="537"/>
                      <a:pt x="544" y="471"/>
                    </a:cubicBezTo>
                    <a:cubicBezTo>
                      <a:pt x="642" y="347"/>
                      <a:pt x="629" y="169"/>
                      <a:pt x="506" y="67"/>
                    </a:cubicBezTo>
                    <a:cubicBezTo>
                      <a:pt x="453" y="22"/>
                      <a:pt x="388" y="0"/>
                      <a:pt x="323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3" name="Google Shape;3433;p34"/>
              <p:cNvSpPr/>
              <p:nvPr/>
            </p:nvSpPr>
            <p:spPr>
              <a:xfrm>
                <a:off x="1380550" y="363563"/>
                <a:ext cx="169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31" extrusionOk="0">
                    <a:moveTo>
                      <a:pt x="323" y="57"/>
                    </a:moveTo>
                    <a:cubicBezTo>
                      <a:pt x="383" y="57"/>
                      <a:pt x="442" y="78"/>
                      <a:pt x="489" y="117"/>
                    </a:cubicBezTo>
                    <a:cubicBezTo>
                      <a:pt x="540" y="159"/>
                      <a:pt x="574" y="223"/>
                      <a:pt x="578" y="291"/>
                    </a:cubicBezTo>
                    <a:cubicBezTo>
                      <a:pt x="586" y="358"/>
                      <a:pt x="565" y="426"/>
                      <a:pt x="519" y="477"/>
                    </a:cubicBezTo>
                    <a:cubicBezTo>
                      <a:pt x="476" y="532"/>
                      <a:pt x="417" y="566"/>
                      <a:pt x="345" y="571"/>
                    </a:cubicBezTo>
                    <a:cubicBezTo>
                      <a:pt x="338" y="571"/>
                      <a:pt x="331" y="571"/>
                      <a:pt x="325" y="571"/>
                    </a:cubicBezTo>
                    <a:cubicBezTo>
                      <a:pt x="264" y="571"/>
                      <a:pt x="208" y="553"/>
                      <a:pt x="158" y="511"/>
                    </a:cubicBezTo>
                    <a:cubicBezTo>
                      <a:pt x="107" y="469"/>
                      <a:pt x="73" y="405"/>
                      <a:pt x="69" y="337"/>
                    </a:cubicBezTo>
                    <a:cubicBezTo>
                      <a:pt x="60" y="269"/>
                      <a:pt x="81" y="201"/>
                      <a:pt x="124" y="150"/>
                    </a:cubicBezTo>
                    <a:cubicBezTo>
                      <a:pt x="171" y="95"/>
                      <a:pt x="230" y="66"/>
                      <a:pt x="298" y="57"/>
                    </a:cubicBezTo>
                    <a:close/>
                    <a:moveTo>
                      <a:pt x="325" y="0"/>
                    </a:moveTo>
                    <a:cubicBezTo>
                      <a:pt x="315" y="0"/>
                      <a:pt x="304" y="1"/>
                      <a:pt x="294" y="2"/>
                    </a:cubicBezTo>
                    <a:cubicBezTo>
                      <a:pt x="213" y="10"/>
                      <a:pt x="137" y="49"/>
                      <a:pt x="81" y="112"/>
                    </a:cubicBezTo>
                    <a:cubicBezTo>
                      <a:pt x="26" y="176"/>
                      <a:pt x="1" y="261"/>
                      <a:pt x="9" y="341"/>
                    </a:cubicBezTo>
                    <a:cubicBezTo>
                      <a:pt x="18" y="426"/>
                      <a:pt x="56" y="503"/>
                      <a:pt x="120" y="554"/>
                    </a:cubicBezTo>
                    <a:cubicBezTo>
                      <a:pt x="179" y="605"/>
                      <a:pt x="251" y="630"/>
                      <a:pt x="323" y="630"/>
                    </a:cubicBezTo>
                    <a:cubicBezTo>
                      <a:pt x="332" y="630"/>
                      <a:pt x="340" y="630"/>
                      <a:pt x="353" y="626"/>
                    </a:cubicBezTo>
                    <a:cubicBezTo>
                      <a:pt x="434" y="622"/>
                      <a:pt x="510" y="579"/>
                      <a:pt x="565" y="515"/>
                    </a:cubicBezTo>
                    <a:cubicBezTo>
                      <a:pt x="676" y="384"/>
                      <a:pt x="659" y="184"/>
                      <a:pt x="523" y="74"/>
                    </a:cubicBezTo>
                    <a:cubicBezTo>
                      <a:pt x="467" y="26"/>
                      <a:pt x="399" y="0"/>
                      <a:pt x="3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4" name="Google Shape;3434;p34"/>
              <p:cNvSpPr/>
              <p:nvPr/>
            </p:nvSpPr>
            <p:spPr>
              <a:xfrm>
                <a:off x="1476575" y="89938"/>
                <a:ext cx="4290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14" extrusionOk="0">
                    <a:moveTo>
                      <a:pt x="52" y="1"/>
                    </a:moveTo>
                    <a:lnTo>
                      <a:pt x="1" y="30"/>
                    </a:lnTo>
                    <a:cubicBezTo>
                      <a:pt x="5" y="39"/>
                      <a:pt x="523" y="913"/>
                      <a:pt x="1588" y="913"/>
                    </a:cubicBezTo>
                    <a:cubicBezTo>
                      <a:pt x="1631" y="913"/>
                      <a:pt x="1673" y="909"/>
                      <a:pt x="1716" y="909"/>
                    </a:cubicBezTo>
                    <a:lnTo>
                      <a:pt x="1711" y="849"/>
                    </a:lnTo>
                    <a:cubicBezTo>
                      <a:pt x="1669" y="852"/>
                      <a:pt x="1628" y="854"/>
                      <a:pt x="1587" y="854"/>
                    </a:cubicBezTo>
                    <a:cubicBezTo>
                      <a:pt x="559" y="854"/>
                      <a:pt x="56" y="9"/>
                      <a:pt x="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5" name="Google Shape;3435;p34"/>
              <p:cNvSpPr/>
              <p:nvPr/>
            </p:nvSpPr>
            <p:spPr>
              <a:xfrm>
                <a:off x="1498125" y="52163"/>
                <a:ext cx="28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266" extrusionOk="0">
                    <a:moveTo>
                      <a:pt x="56" y="1"/>
                    </a:moveTo>
                    <a:lnTo>
                      <a:pt x="1" y="9"/>
                    </a:lnTo>
                    <a:cubicBezTo>
                      <a:pt x="5" y="18"/>
                      <a:pt x="162" y="930"/>
                      <a:pt x="1108" y="1265"/>
                    </a:cubicBezTo>
                    <a:lnTo>
                      <a:pt x="1130" y="1210"/>
                    </a:lnTo>
                    <a:cubicBezTo>
                      <a:pt x="213" y="888"/>
                      <a:pt x="60" y="9"/>
                      <a:pt x="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6" name="Google Shape;3436;p34"/>
              <p:cNvSpPr/>
              <p:nvPr/>
            </p:nvSpPr>
            <p:spPr>
              <a:xfrm>
                <a:off x="1484975" y="66913"/>
                <a:ext cx="3662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74" extrusionOk="0">
                    <a:moveTo>
                      <a:pt x="55" y="1"/>
                    </a:moveTo>
                    <a:lnTo>
                      <a:pt x="0" y="18"/>
                    </a:lnTo>
                    <a:cubicBezTo>
                      <a:pt x="4" y="26"/>
                      <a:pt x="306" y="1142"/>
                      <a:pt x="1456" y="1274"/>
                    </a:cubicBezTo>
                    <a:lnTo>
                      <a:pt x="1465" y="1214"/>
                    </a:lnTo>
                    <a:cubicBezTo>
                      <a:pt x="353" y="1091"/>
                      <a:pt x="60" y="13"/>
                      <a:pt x="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7" name="Google Shape;3437;p34"/>
              <p:cNvSpPr/>
              <p:nvPr/>
            </p:nvSpPr>
            <p:spPr>
              <a:xfrm>
                <a:off x="1508625" y="25938"/>
                <a:ext cx="73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5769" extrusionOk="0">
                    <a:moveTo>
                      <a:pt x="1955" y="1"/>
                    </a:moveTo>
                    <a:cubicBezTo>
                      <a:pt x="1468" y="1"/>
                      <a:pt x="1201" y="378"/>
                      <a:pt x="1096" y="723"/>
                    </a:cubicBezTo>
                    <a:cubicBezTo>
                      <a:pt x="977" y="1118"/>
                      <a:pt x="1113" y="1504"/>
                      <a:pt x="951" y="1882"/>
                    </a:cubicBezTo>
                    <a:cubicBezTo>
                      <a:pt x="850" y="2128"/>
                      <a:pt x="676" y="2297"/>
                      <a:pt x="531" y="2514"/>
                    </a:cubicBezTo>
                    <a:cubicBezTo>
                      <a:pt x="154" y="3070"/>
                      <a:pt x="578" y="3482"/>
                      <a:pt x="510" y="4021"/>
                    </a:cubicBezTo>
                    <a:cubicBezTo>
                      <a:pt x="434" y="4572"/>
                      <a:pt x="1" y="5078"/>
                      <a:pt x="493" y="5578"/>
                    </a:cubicBezTo>
                    <a:cubicBezTo>
                      <a:pt x="626" y="5712"/>
                      <a:pt x="793" y="5769"/>
                      <a:pt x="967" y="5769"/>
                    </a:cubicBezTo>
                    <a:cubicBezTo>
                      <a:pt x="1368" y="5769"/>
                      <a:pt x="1807" y="5471"/>
                      <a:pt x="1957" y="5128"/>
                    </a:cubicBezTo>
                    <a:cubicBezTo>
                      <a:pt x="2114" y="4780"/>
                      <a:pt x="1987" y="4483"/>
                      <a:pt x="2221" y="4131"/>
                    </a:cubicBezTo>
                    <a:cubicBezTo>
                      <a:pt x="2450" y="3783"/>
                      <a:pt x="2658" y="3490"/>
                      <a:pt x="2662" y="3083"/>
                    </a:cubicBezTo>
                    <a:cubicBezTo>
                      <a:pt x="2662" y="2730"/>
                      <a:pt x="2331" y="2391"/>
                      <a:pt x="2462" y="2043"/>
                    </a:cubicBezTo>
                    <a:cubicBezTo>
                      <a:pt x="2590" y="1699"/>
                      <a:pt x="2857" y="1461"/>
                      <a:pt x="2895" y="1079"/>
                    </a:cubicBezTo>
                    <a:cubicBezTo>
                      <a:pt x="2946" y="646"/>
                      <a:pt x="2815" y="205"/>
                      <a:pt x="2284" y="52"/>
                    </a:cubicBezTo>
                    <a:cubicBezTo>
                      <a:pt x="2165" y="17"/>
                      <a:pt x="2055" y="1"/>
                      <a:pt x="19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8" name="Google Shape;3438;p34"/>
              <p:cNvSpPr/>
              <p:nvPr/>
            </p:nvSpPr>
            <p:spPr>
              <a:xfrm>
                <a:off x="1511400" y="25213"/>
                <a:ext cx="7122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5829" extrusionOk="0">
                    <a:moveTo>
                      <a:pt x="1851" y="60"/>
                    </a:moveTo>
                    <a:cubicBezTo>
                      <a:pt x="1986" y="60"/>
                      <a:pt x="2097" y="85"/>
                      <a:pt x="2165" y="107"/>
                    </a:cubicBezTo>
                    <a:cubicBezTo>
                      <a:pt x="2759" y="281"/>
                      <a:pt x="2793" y="807"/>
                      <a:pt x="2759" y="1104"/>
                    </a:cubicBezTo>
                    <a:cubicBezTo>
                      <a:pt x="2733" y="1333"/>
                      <a:pt x="2627" y="1503"/>
                      <a:pt x="2521" y="1686"/>
                    </a:cubicBezTo>
                    <a:cubicBezTo>
                      <a:pt x="2449" y="1804"/>
                      <a:pt x="2377" y="1923"/>
                      <a:pt x="2326" y="2059"/>
                    </a:cubicBezTo>
                    <a:cubicBezTo>
                      <a:pt x="2245" y="2276"/>
                      <a:pt x="2326" y="2484"/>
                      <a:pt x="2407" y="2683"/>
                    </a:cubicBezTo>
                    <a:cubicBezTo>
                      <a:pt x="2466" y="2827"/>
                      <a:pt x="2521" y="2972"/>
                      <a:pt x="2521" y="3112"/>
                    </a:cubicBezTo>
                    <a:cubicBezTo>
                      <a:pt x="2521" y="3485"/>
                      <a:pt x="2334" y="3761"/>
                      <a:pt x="2127" y="4084"/>
                    </a:cubicBezTo>
                    <a:lnTo>
                      <a:pt x="2084" y="4147"/>
                    </a:lnTo>
                    <a:cubicBezTo>
                      <a:pt x="1953" y="4347"/>
                      <a:pt x="1931" y="4534"/>
                      <a:pt x="1914" y="4716"/>
                    </a:cubicBezTo>
                    <a:cubicBezTo>
                      <a:pt x="1902" y="4856"/>
                      <a:pt x="1889" y="4996"/>
                      <a:pt x="1821" y="5149"/>
                    </a:cubicBezTo>
                    <a:cubicBezTo>
                      <a:pt x="1694" y="5438"/>
                      <a:pt x="1354" y="5692"/>
                      <a:pt x="1010" y="5756"/>
                    </a:cubicBezTo>
                    <a:cubicBezTo>
                      <a:pt x="964" y="5764"/>
                      <a:pt x="913" y="5769"/>
                      <a:pt x="859" y="5769"/>
                    </a:cubicBezTo>
                    <a:cubicBezTo>
                      <a:pt x="712" y="5769"/>
                      <a:pt x="543" y="5729"/>
                      <a:pt x="403" y="5586"/>
                    </a:cubicBezTo>
                    <a:cubicBezTo>
                      <a:pt x="64" y="5242"/>
                      <a:pt x="178" y="4894"/>
                      <a:pt x="301" y="4529"/>
                    </a:cubicBezTo>
                    <a:cubicBezTo>
                      <a:pt x="352" y="4372"/>
                      <a:pt x="403" y="4215"/>
                      <a:pt x="425" y="4054"/>
                    </a:cubicBezTo>
                    <a:cubicBezTo>
                      <a:pt x="454" y="3837"/>
                      <a:pt x="408" y="3646"/>
                      <a:pt x="361" y="3460"/>
                    </a:cubicBezTo>
                    <a:cubicBezTo>
                      <a:pt x="289" y="3167"/>
                      <a:pt x="221" y="2891"/>
                      <a:pt x="441" y="2560"/>
                    </a:cubicBezTo>
                    <a:cubicBezTo>
                      <a:pt x="488" y="2488"/>
                      <a:pt x="539" y="2424"/>
                      <a:pt x="590" y="2360"/>
                    </a:cubicBezTo>
                    <a:cubicBezTo>
                      <a:pt x="696" y="2220"/>
                      <a:pt x="794" y="2089"/>
                      <a:pt x="866" y="1923"/>
                    </a:cubicBezTo>
                    <a:cubicBezTo>
                      <a:pt x="955" y="1715"/>
                      <a:pt x="955" y="1499"/>
                      <a:pt x="955" y="1295"/>
                    </a:cubicBezTo>
                    <a:cubicBezTo>
                      <a:pt x="955" y="1121"/>
                      <a:pt x="955" y="939"/>
                      <a:pt x="1010" y="760"/>
                    </a:cubicBezTo>
                    <a:cubicBezTo>
                      <a:pt x="1184" y="183"/>
                      <a:pt x="1566" y="60"/>
                      <a:pt x="1851" y="60"/>
                    </a:cubicBezTo>
                    <a:close/>
                    <a:moveTo>
                      <a:pt x="1847" y="1"/>
                    </a:moveTo>
                    <a:cubicBezTo>
                      <a:pt x="1364" y="1"/>
                      <a:pt x="1074" y="358"/>
                      <a:pt x="955" y="743"/>
                    </a:cubicBezTo>
                    <a:cubicBezTo>
                      <a:pt x="900" y="930"/>
                      <a:pt x="900" y="1117"/>
                      <a:pt x="900" y="1295"/>
                    </a:cubicBezTo>
                    <a:cubicBezTo>
                      <a:pt x="900" y="1503"/>
                      <a:pt x="900" y="1703"/>
                      <a:pt x="815" y="1902"/>
                    </a:cubicBezTo>
                    <a:cubicBezTo>
                      <a:pt x="747" y="2063"/>
                      <a:pt x="649" y="2191"/>
                      <a:pt x="543" y="2326"/>
                    </a:cubicBezTo>
                    <a:cubicBezTo>
                      <a:pt x="497" y="2390"/>
                      <a:pt x="446" y="2458"/>
                      <a:pt x="395" y="2526"/>
                    </a:cubicBezTo>
                    <a:cubicBezTo>
                      <a:pt x="157" y="2878"/>
                      <a:pt x="234" y="3180"/>
                      <a:pt x="306" y="3472"/>
                    </a:cubicBezTo>
                    <a:cubicBezTo>
                      <a:pt x="348" y="3655"/>
                      <a:pt x="395" y="3842"/>
                      <a:pt x="369" y="4045"/>
                    </a:cubicBezTo>
                    <a:cubicBezTo>
                      <a:pt x="348" y="4202"/>
                      <a:pt x="297" y="4360"/>
                      <a:pt x="246" y="4508"/>
                    </a:cubicBezTo>
                    <a:cubicBezTo>
                      <a:pt x="119" y="4894"/>
                      <a:pt x="0" y="5259"/>
                      <a:pt x="361" y="5629"/>
                    </a:cubicBezTo>
                    <a:cubicBezTo>
                      <a:pt x="492" y="5760"/>
                      <a:pt x="662" y="5828"/>
                      <a:pt x="857" y="5828"/>
                    </a:cubicBezTo>
                    <a:cubicBezTo>
                      <a:pt x="908" y="5828"/>
                      <a:pt x="964" y="5824"/>
                      <a:pt x="1019" y="5811"/>
                    </a:cubicBezTo>
                    <a:cubicBezTo>
                      <a:pt x="1380" y="5747"/>
                      <a:pt x="1740" y="5476"/>
                      <a:pt x="1872" y="5170"/>
                    </a:cubicBezTo>
                    <a:cubicBezTo>
                      <a:pt x="1944" y="5013"/>
                      <a:pt x="1957" y="4865"/>
                      <a:pt x="1974" y="4720"/>
                    </a:cubicBezTo>
                    <a:cubicBezTo>
                      <a:pt x="1991" y="4538"/>
                      <a:pt x="2008" y="4368"/>
                      <a:pt x="2131" y="4177"/>
                    </a:cubicBezTo>
                    <a:lnTo>
                      <a:pt x="2173" y="4118"/>
                    </a:lnTo>
                    <a:cubicBezTo>
                      <a:pt x="2390" y="3787"/>
                      <a:pt x="2576" y="3502"/>
                      <a:pt x="2576" y="3112"/>
                    </a:cubicBezTo>
                    <a:cubicBezTo>
                      <a:pt x="2581" y="2959"/>
                      <a:pt x="2517" y="2810"/>
                      <a:pt x="2462" y="2662"/>
                    </a:cubicBezTo>
                    <a:cubicBezTo>
                      <a:pt x="2381" y="2462"/>
                      <a:pt x="2305" y="2271"/>
                      <a:pt x="2377" y="2080"/>
                    </a:cubicBezTo>
                    <a:cubicBezTo>
                      <a:pt x="2428" y="1949"/>
                      <a:pt x="2500" y="1830"/>
                      <a:pt x="2568" y="1715"/>
                    </a:cubicBezTo>
                    <a:cubicBezTo>
                      <a:pt x="2678" y="1537"/>
                      <a:pt x="2789" y="1350"/>
                      <a:pt x="2814" y="1113"/>
                    </a:cubicBezTo>
                    <a:cubicBezTo>
                      <a:pt x="2848" y="794"/>
                      <a:pt x="2814" y="238"/>
                      <a:pt x="2177" y="51"/>
                    </a:cubicBezTo>
                    <a:cubicBezTo>
                      <a:pt x="2059" y="17"/>
                      <a:pt x="1948" y="1"/>
                      <a:pt x="18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9" name="Google Shape;3439;p34"/>
              <p:cNvSpPr/>
              <p:nvPr/>
            </p:nvSpPr>
            <p:spPr>
              <a:xfrm>
                <a:off x="1508625" y="25938"/>
                <a:ext cx="57550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5771" extrusionOk="0">
                    <a:moveTo>
                      <a:pt x="1955" y="1"/>
                    </a:moveTo>
                    <a:cubicBezTo>
                      <a:pt x="1468" y="1"/>
                      <a:pt x="1201" y="378"/>
                      <a:pt x="1096" y="723"/>
                    </a:cubicBezTo>
                    <a:cubicBezTo>
                      <a:pt x="977" y="1118"/>
                      <a:pt x="1113" y="1504"/>
                      <a:pt x="951" y="1882"/>
                    </a:cubicBezTo>
                    <a:cubicBezTo>
                      <a:pt x="850" y="2128"/>
                      <a:pt x="676" y="2297"/>
                      <a:pt x="531" y="2514"/>
                    </a:cubicBezTo>
                    <a:cubicBezTo>
                      <a:pt x="154" y="3070"/>
                      <a:pt x="578" y="3482"/>
                      <a:pt x="510" y="4021"/>
                    </a:cubicBezTo>
                    <a:cubicBezTo>
                      <a:pt x="434" y="4572"/>
                      <a:pt x="1" y="5078"/>
                      <a:pt x="493" y="5578"/>
                    </a:cubicBezTo>
                    <a:cubicBezTo>
                      <a:pt x="624" y="5713"/>
                      <a:pt x="788" y="5770"/>
                      <a:pt x="965" y="5770"/>
                    </a:cubicBezTo>
                    <a:cubicBezTo>
                      <a:pt x="977" y="5770"/>
                      <a:pt x="990" y="5770"/>
                      <a:pt x="1002" y="5769"/>
                    </a:cubicBezTo>
                    <a:cubicBezTo>
                      <a:pt x="930" y="5740"/>
                      <a:pt x="867" y="5693"/>
                      <a:pt x="807" y="5634"/>
                    </a:cubicBezTo>
                    <a:cubicBezTo>
                      <a:pt x="311" y="5133"/>
                      <a:pt x="748" y="4628"/>
                      <a:pt x="820" y="4076"/>
                    </a:cubicBezTo>
                    <a:cubicBezTo>
                      <a:pt x="892" y="3537"/>
                      <a:pt x="468" y="3125"/>
                      <a:pt x="841" y="2569"/>
                    </a:cubicBezTo>
                    <a:cubicBezTo>
                      <a:pt x="990" y="2353"/>
                      <a:pt x="1159" y="2183"/>
                      <a:pt x="1266" y="1941"/>
                    </a:cubicBezTo>
                    <a:cubicBezTo>
                      <a:pt x="1427" y="1559"/>
                      <a:pt x="1287" y="1173"/>
                      <a:pt x="1406" y="782"/>
                    </a:cubicBezTo>
                    <a:cubicBezTo>
                      <a:pt x="1514" y="433"/>
                      <a:pt x="1780" y="56"/>
                      <a:pt x="2269" y="56"/>
                    </a:cubicBezTo>
                    <a:cubicBezTo>
                      <a:pt x="2280" y="56"/>
                      <a:pt x="2290" y="56"/>
                      <a:pt x="2301" y="56"/>
                    </a:cubicBezTo>
                    <a:cubicBezTo>
                      <a:pt x="2297" y="52"/>
                      <a:pt x="2288" y="52"/>
                      <a:pt x="2284" y="52"/>
                    </a:cubicBezTo>
                    <a:cubicBezTo>
                      <a:pt x="2165" y="17"/>
                      <a:pt x="2055" y="1"/>
                      <a:pt x="19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0" name="Google Shape;3440;p34"/>
              <p:cNvSpPr/>
              <p:nvPr/>
            </p:nvSpPr>
            <p:spPr>
              <a:xfrm>
                <a:off x="1511400" y="25213"/>
                <a:ext cx="5762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5829" extrusionOk="0">
                    <a:moveTo>
                      <a:pt x="1843" y="61"/>
                    </a:moveTo>
                    <a:cubicBezTo>
                      <a:pt x="1898" y="61"/>
                      <a:pt x="1949" y="66"/>
                      <a:pt x="1995" y="73"/>
                    </a:cubicBezTo>
                    <a:cubicBezTo>
                      <a:pt x="1503" y="158"/>
                      <a:pt x="1316" y="641"/>
                      <a:pt x="1269" y="803"/>
                    </a:cubicBezTo>
                    <a:cubicBezTo>
                      <a:pt x="1214" y="985"/>
                      <a:pt x="1210" y="1172"/>
                      <a:pt x="1210" y="1350"/>
                    </a:cubicBezTo>
                    <a:cubicBezTo>
                      <a:pt x="1210" y="1558"/>
                      <a:pt x="1210" y="1758"/>
                      <a:pt x="1125" y="1957"/>
                    </a:cubicBezTo>
                    <a:cubicBezTo>
                      <a:pt x="1057" y="2118"/>
                      <a:pt x="959" y="2250"/>
                      <a:pt x="853" y="2386"/>
                    </a:cubicBezTo>
                    <a:cubicBezTo>
                      <a:pt x="807" y="2450"/>
                      <a:pt x="756" y="2513"/>
                      <a:pt x="709" y="2585"/>
                    </a:cubicBezTo>
                    <a:cubicBezTo>
                      <a:pt x="471" y="2933"/>
                      <a:pt x="543" y="3235"/>
                      <a:pt x="616" y="3528"/>
                    </a:cubicBezTo>
                    <a:cubicBezTo>
                      <a:pt x="662" y="3710"/>
                      <a:pt x="709" y="3897"/>
                      <a:pt x="679" y="4101"/>
                    </a:cubicBezTo>
                    <a:cubicBezTo>
                      <a:pt x="658" y="4258"/>
                      <a:pt x="607" y="4415"/>
                      <a:pt x="560" y="4563"/>
                    </a:cubicBezTo>
                    <a:cubicBezTo>
                      <a:pt x="433" y="4950"/>
                      <a:pt x="310" y="5315"/>
                      <a:pt x="675" y="5684"/>
                    </a:cubicBezTo>
                    <a:cubicBezTo>
                      <a:pt x="705" y="5713"/>
                      <a:pt x="739" y="5743"/>
                      <a:pt x="773" y="5764"/>
                    </a:cubicBezTo>
                    <a:cubicBezTo>
                      <a:pt x="628" y="5747"/>
                      <a:pt x="501" y="5688"/>
                      <a:pt x="403" y="5586"/>
                    </a:cubicBezTo>
                    <a:cubicBezTo>
                      <a:pt x="64" y="5242"/>
                      <a:pt x="178" y="4894"/>
                      <a:pt x="301" y="4525"/>
                    </a:cubicBezTo>
                    <a:cubicBezTo>
                      <a:pt x="352" y="4372"/>
                      <a:pt x="403" y="4215"/>
                      <a:pt x="425" y="4050"/>
                    </a:cubicBezTo>
                    <a:cubicBezTo>
                      <a:pt x="454" y="3837"/>
                      <a:pt x="408" y="3646"/>
                      <a:pt x="361" y="3460"/>
                    </a:cubicBezTo>
                    <a:cubicBezTo>
                      <a:pt x="289" y="3167"/>
                      <a:pt x="221" y="2887"/>
                      <a:pt x="441" y="2560"/>
                    </a:cubicBezTo>
                    <a:cubicBezTo>
                      <a:pt x="488" y="2492"/>
                      <a:pt x="539" y="2424"/>
                      <a:pt x="586" y="2365"/>
                    </a:cubicBezTo>
                    <a:cubicBezTo>
                      <a:pt x="696" y="2225"/>
                      <a:pt x="794" y="2093"/>
                      <a:pt x="866" y="1923"/>
                    </a:cubicBezTo>
                    <a:cubicBezTo>
                      <a:pt x="955" y="1715"/>
                      <a:pt x="955" y="1499"/>
                      <a:pt x="955" y="1295"/>
                    </a:cubicBezTo>
                    <a:cubicBezTo>
                      <a:pt x="955" y="1121"/>
                      <a:pt x="955" y="939"/>
                      <a:pt x="1010" y="760"/>
                    </a:cubicBezTo>
                    <a:cubicBezTo>
                      <a:pt x="1185" y="186"/>
                      <a:pt x="1558" y="61"/>
                      <a:pt x="1843" y="61"/>
                    </a:cubicBezTo>
                    <a:close/>
                    <a:moveTo>
                      <a:pt x="1849" y="1"/>
                    </a:moveTo>
                    <a:cubicBezTo>
                      <a:pt x="1364" y="1"/>
                      <a:pt x="1074" y="358"/>
                      <a:pt x="955" y="743"/>
                    </a:cubicBezTo>
                    <a:cubicBezTo>
                      <a:pt x="900" y="930"/>
                      <a:pt x="900" y="1117"/>
                      <a:pt x="900" y="1295"/>
                    </a:cubicBezTo>
                    <a:cubicBezTo>
                      <a:pt x="900" y="1503"/>
                      <a:pt x="900" y="1703"/>
                      <a:pt x="815" y="1902"/>
                    </a:cubicBezTo>
                    <a:cubicBezTo>
                      <a:pt x="747" y="2063"/>
                      <a:pt x="645" y="2191"/>
                      <a:pt x="543" y="2326"/>
                    </a:cubicBezTo>
                    <a:cubicBezTo>
                      <a:pt x="492" y="2390"/>
                      <a:pt x="441" y="2458"/>
                      <a:pt x="395" y="2526"/>
                    </a:cubicBezTo>
                    <a:cubicBezTo>
                      <a:pt x="157" y="2878"/>
                      <a:pt x="234" y="3180"/>
                      <a:pt x="306" y="3472"/>
                    </a:cubicBezTo>
                    <a:cubicBezTo>
                      <a:pt x="348" y="3655"/>
                      <a:pt x="395" y="3842"/>
                      <a:pt x="369" y="4045"/>
                    </a:cubicBezTo>
                    <a:cubicBezTo>
                      <a:pt x="348" y="4202"/>
                      <a:pt x="297" y="4360"/>
                      <a:pt x="246" y="4508"/>
                    </a:cubicBezTo>
                    <a:cubicBezTo>
                      <a:pt x="119" y="4894"/>
                      <a:pt x="0" y="5259"/>
                      <a:pt x="361" y="5629"/>
                    </a:cubicBezTo>
                    <a:cubicBezTo>
                      <a:pt x="492" y="5760"/>
                      <a:pt x="662" y="5828"/>
                      <a:pt x="857" y="5828"/>
                    </a:cubicBezTo>
                    <a:lnTo>
                      <a:pt x="891" y="5828"/>
                    </a:lnTo>
                    <a:lnTo>
                      <a:pt x="1019" y="5824"/>
                    </a:lnTo>
                    <a:lnTo>
                      <a:pt x="900" y="5773"/>
                    </a:lnTo>
                    <a:cubicBezTo>
                      <a:pt x="832" y="5743"/>
                      <a:pt x="773" y="5701"/>
                      <a:pt x="713" y="5641"/>
                    </a:cubicBezTo>
                    <a:cubicBezTo>
                      <a:pt x="378" y="5298"/>
                      <a:pt x="492" y="4950"/>
                      <a:pt x="611" y="4584"/>
                    </a:cubicBezTo>
                    <a:cubicBezTo>
                      <a:pt x="662" y="4432"/>
                      <a:pt x="717" y="4270"/>
                      <a:pt x="739" y="4109"/>
                    </a:cubicBezTo>
                    <a:cubicBezTo>
                      <a:pt x="764" y="3897"/>
                      <a:pt x="717" y="3702"/>
                      <a:pt x="671" y="3515"/>
                    </a:cubicBezTo>
                    <a:cubicBezTo>
                      <a:pt x="599" y="3222"/>
                      <a:pt x="531" y="2946"/>
                      <a:pt x="756" y="2615"/>
                    </a:cubicBezTo>
                    <a:cubicBezTo>
                      <a:pt x="802" y="2547"/>
                      <a:pt x="853" y="2484"/>
                      <a:pt x="900" y="2420"/>
                    </a:cubicBezTo>
                    <a:cubicBezTo>
                      <a:pt x="1006" y="2280"/>
                      <a:pt x="1108" y="2148"/>
                      <a:pt x="1180" y="1978"/>
                    </a:cubicBezTo>
                    <a:cubicBezTo>
                      <a:pt x="1269" y="1770"/>
                      <a:pt x="1269" y="1558"/>
                      <a:pt x="1269" y="1350"/>
                    </a:cubicBezTo>
                    <a:cubicBezTo>
                      <a:pt x="1269" y="1176"/>
                      <a:pt x="1269" y="994"/>
                      <a:pt x="1324" y="820"/>
                    </a:cubicBezTo>
                    <a:cubicBezTo>
                      <a:pt x="1374" y="650"/>
                      <a:pt x="1582" y="114"/>
                      <a:pt x="2151" y="114"/>
                    </a:cubicBezTo>
                    <a:cubicBezTo>
                      <a:pt x="2164" y="114"/>
                      <a:pt x="2177" y="115"/>
                      <a:pt x="2190" y="115"/>
                    </a:cubicBezTo>
                    <a:lnTo>
                      <a:pt x="2305" y="119"/>
                    </a:lnTo>
                    <a:lnTo>
                      <a:pt x="2207" y="60"/>
                    </a:lnTo>
                    <a:cubicBezTo>
                      <a:pt x="2199" y="60"/>
                      <a:pt x="2194" y="56"/>
                      <a:pt x="2186" y="56"/>
                    </a:cubicBezTo>
                    <a:lnTo>
                      <a:pt x="2182" y="51"/>
                    </a:lnTo>
                    <a:cubicBezTo>
                      <a:pt x="2062" y="17"/>
                      <a:pt x="1951" y="1"/>
                      <a:pt x="18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1" name="Google Shape;3441;p34"/>
              <p:cNvSpPr/>
              <p:nvPr/>
            </p:nvSpPr>
            <p:spPr>
              <a:xfrm>
                <a:off x="1702500" y="138638"/>
                <a:ext cx="473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41" extrusionOk="0">
                    <a:moveTo>
                      <a:pt x="1864" y="1"/>
                    </a:moveTo>
                    <a:cubicBezTo>
                      <a:pt x="1855" y="7"/>
                      <a:pt x="1455" y="285"/>
                      <a:pt x="904" y="285"/>
                    </a:cubicBezTo>
                    <a:cubicBezTo>
                      <a:pt x="639" y="285"/>
                      <a:pt x="339" y="221"/>
                      <a:pt x="30" y="31"/>
                    </a:cubicBezTo>
                    <a:lnTo>
                      <a:pt x="0" y="81"/>
                    </a:lnTo>
                    <a:cubicBezTo>
                      <a:pt x="319" y="277"/>
                      <a:pt x="628" y="340"/>
                      <a:pt x="904" y="340"/>
                    </a:cubicBezTo>
                    <a:cubicBezTo>
                      <a:pt x="1477" y="340"/>
                      <a:pt x="1889" y="52"/>
                      <a:pt x="1893" y="47"/>
                    </a:cubicBezTo>
                    <a:lnTo>
                      <a:pt x="186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2" name="Google Shape;3442;p34"/>
              <p:cNvSpPr/>
              <p:nvPr/>
            </p:nvSpPr>
            <p:spPr>
              <a:xfrm>
                <a:off x="1706200" y="117538"/>
                <a:ext cx="434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540" extrusionOk="0">
                    <a:moveTo>
                      <a:pt x="1694" y="0"/>
                    </a:moveTo>
                    <a:cubicBezTo>
                      <a:pt x="1690" y="0"/>
                      <a:pt x="1529" y="204"/>
                      <a:pt x="1240" y="344"/>
                    </a:cubicBezTo>
                    <a:cubicBezTo>
                      <a:pt x="1052" y="438"/>
                      <a:pt x="858" y="485"/>
                      <a:pt x="659" y="485"/>
                    </a:cubicBezTo>
                    <a:cubicBezTo>
                      <a:pt x="453" y="485"/>
                      <a:pt x="242" y="435"/>
                      <a:pt x="26" y="335"/>
                    </a:cubicBezTo>
                    <a:lnTo>
                      <a:pt x="1" y="386"/>
                    </a:lnTo>
                    <a:cubicBezTo>
                      <a:pt x="238" y="497"/>
                      <a:pt x="459" y="539"/>
                      <a:pt x="654" y="539"/>
                    </a:cubicBezTo>
                    <a:cubicBezTo>
                      <a:pt x="1325" y="539"/>
                      <a:pt x="1733" y="38"/>
                      <a:pt x="1737" y="34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3" name="Google Shape;3443;p34"/>
              <p:cNvSpPr/>
              <p:nvPr/>
            </p:nvSpPr>
            <p:spPr>
              <a:xfrm>
                <a:off x="1702600" y="99813"/>
                <a:ext cx="409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489" extrusionOk="0">
                    <a:moveTo>
                      <a:pt x="1592" y="0"/>
                    </a:moveTo>
                    <a:cubicBezTo>
                      <a:pt x="1573" y="23"/>
                      <a:pt x="1265" y="436"/>
                      <a:pt x="679" y="436"/>
                    </a:cubicBezTo>
                    <a:cubicBezTo>
                      <a:pt x="490" y="436"/>
                      <a:pt x="272" y="393"/>
                      <a:pt x="26" y="280"/>
                    </a:cubicBezTo>
                    <a:lnTo>
                      <a:pt x="0" y="331"/>
                    </a:lnTo>
                    <a:cubicBezTo>
                      <a:pt x="251" y="446"/>
                      <a:pt x="476" y="488"/>
                      <a:pt x="671" y="488"/>
                    </a:cubicBezTo>
                    <a:cubicBezTo>
                      <a:pt x="1299" y="488"/>
                      <a:pt x="1630" y="39"/>
                      <a:pt x="1639" y="30"/>
                    </a:cubicBezTo>
                    <a:lnTo>
                      <a:pt x="15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4" name="Google Shape;3444;p34"/>
              <p:cNvSpPr/>
              <p:nvPr/>
            </p:nvSpPr>
            <p:spPr>
              <a:xfrm>
                <a:off x="1649875" y="52613"/>
                <a:ext cx="64325" cy="1461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5846" extrusionOk="0">
                    <a:moveTo>
                      <a:pt x="1572" y="1"/>
                    </a:moveTo>
                    <a:cubicBezTo>
                      <a:pt x="1101" y="1"/>
                      <a:pt x="843" y="330"/>
                      <a:pt x="730" y="713"/>
                    </a:cubicBezTo>
                    <a:cubicBezTo>
                      <a:pt x="615" y="1086"/>
                      <a:pt x="768" y="1404"/>
                      <a:pt x="751" y="1770"/>
                    </a:cubicBezTo>
                    <a:cubicBezTo>
                      <a:pt x="734" y="2143"/>
                      <a:pt x="297" y="2330"/>
                      <a:pt x="161" y="2652"/>
                    </a:cubicBezTo>
                    <a:cubicBezTo>
                      <a:pt x="4" y="3026"/>
                      <a:pt x="81" y="3378"/>
                      <a:pt x="157" y="3790"/>
                    </a:cubicBezTo>
                    <a:cubicBezTo>
                      <a:pt x="229" y="4206"/>
                      <a:pt x="0" y="4426"/>
                      <a:pt x="4" y="4808"/>
                    </a:cubicBezTo>
                    <a:cubicBezTo>
                      <a:pt x="12" y="5269"/>
                      <a:pt x="450" y="5846"/>
                      <a:pt x="937" y="5846"/>
                    </a:cubicBezTo>
                    <a:cubicBezTo>
                      <a:pt x="1016" y="5846"/>
                      <a:pt x="1096" y="5831"/>
                      <a:pt x="1176" y="5797"/>
                    </a:cubicBezTo>
                    <a:cubicBezTo>
                      <a:pt x="1829" y="5530"/>
                      <a:pt x="1626" y="4893"/>
                      <a:pt x="1774" y="4354"/>
                    </a:cubicBezTo>
                    <a:cubicBezTo>
                      <a:pt x="1918" y="3832"/>
                      <a:pt x="2470" y="3620"/>
                      <a:pt x="2343" y="2962"/>
                    </a:cubicBezTo>
                    <a:cubicBezTo>
                      <a:pt x="2292" y="2708"/>
                      <a:pt x="2203" y="2483"/>
                      <a:pt x="2203" y="2215"/>
                    </a:cubicBezTo>
                    <a:cubicBezTo>
                      <a:pt x="2203" y="1803"/>
                      <a:pt x="2483" y="1502"/>
                      <a:pt x="2525" y="1095"/>
                    </a:cubicBezTo>
                    <a:cubicBezTo>
                      <a:pt x="2572" y="662"/>
                      <a:pt x="2424" y="97"/>
                      <a:pt x="1698" y="8"/>
                    </a:cubicBezTo>
                    <a:cubicBezTo>
                      <a:pt x="1654" y="3"/>
                      <a:pt x="1612" y="1"/>
                      <a:pt x="15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5" name="Google Shape;3445;p34"/>
              <p:cNvSpPr/>
              <p:nvPr/>
            </p:nvSpPr>
            <p:spPr>
              <a:xfrm>
                <a:off x="1649225" y="51938"/>
                <a:ext cx="65825" cy="1475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5901" extrusionOk="0">
                    <a:moveTo>
                      <a:pt x="1596" y="56"/>
                    </a:moveTo>
                    <a:cubicBezTo>
                      <a:pt x="1635" y="56"/>
                      <a:pt x="1677" y="61"/>
                      <a:pt x="1720" y="65"/>
                    </a:cubicBezTo>
                    <a:cubicBezTo>
                      <a:pt x="1932" y="90"/>
                      <a:pt x="2619" y="239"/>
                      <a:pt x="2522" y="1117"/>
                    </a:cubicBezTo>
                    <a:cubicBezTo>
                      <a:pt x="2505" y="1304"/>
                      <a:pt x="2433" y="1470"/>
                      <a:pt x="2365" y="1631"/>
                    </a:cubicBezTo>
                    <a:cubicBezTo>
                      <a:pt x="2284" y="1818"/>
                      <a:pt x="2199" y="2017"/>
                      <a:pt x="2199" y="2242"/>
                    </a:cubicBezTo>
                    <a:cubicBezTo>
                      <a:pt x="2199" y="2425"/>
                      <a:pt x="2242" y="2586"/>
                      <a:pt x="2284" y="2756"/>
                    </a:cubicBezTo>
                    <a:cubicBezTo>
                      <a:pt x="2305" y="2832"/>
                      <a:pt x="2326" y="2913"/>
                      <a:pt x="2343" y="2998"/>
                    </a:cubicBezTo>
                    <a:cubicBezTo>
                      <a:pt x="2416" y="3388"/>
                      <a:pt x="2246" y="3613"/>
                      <a:pt x="2068" y="3855"/>
                    </a:cubicBezTo>
                    <a:cubicBezTo>
                      <a:pt x="1949" y="4008"/>
                      <a:pt x="1830" y="4169"/>
                      <a:pt x="1775" y="4377"/>
                    </a:cubicBezTo>
                    <a:cubicBezTo>
                      <a:pt x="1728" y="4534"/>
                      <a:pt x="1715" y="4700"/>
                      <a:pt x="1703" y="4861"/>
                    </a:cubicBezTo>
                    <a:cubicBezTo>
                      <a:pt x="1669" y="5247"/>
                      <a:pt x="1639" y="5612"/>
                      <a:pt x="1193" y="5799"/>
                    </a:cubicBezTo>
                    <a:cubicBezTo>
                      <a:pt x="1113" y="5831"/>
                      <a:pt x="1036" y="5844"/>
                      <a:pt x="964" y="5844"/>
                    </a:cubicBezTo>
                    <a:cubicBezTo>
                      <a:pt x="805" y="5844"/>
                      <a:pt x="668" y="5781"/>
                      <a:pt x="569" y="5714"/>
                    </a:cubicBezTo>
                    <a:cubicBezTo>
                      <a:pt x="276" y="5523"/>
                      <a:pt x="64" y="5154"/>
                      <a:pt x="60" y="4835"/>
                    </a:cubicBezTo>
                    <a:cubicBezTo>
                      <a:pt x="56" y="4674"/>
                      <a:pt x="102" y="4534"/>
                      <a:pt x="141" y="4403"/>
                    </a:cubicBezTo>
                    <a:cubicBezTo>
                      <a:pt x="196" y="4229"/>
                      <a:pt x="255" y="4050"/>
                      <a:pt x="209" y="3813"/>
                    </a:cubicBezTo>
                    <a:lnTo>
                      <a:pt x="196" y="3740"/>
                    </a:lnTo>
                    <a:cubicBezTo>
                      <a:pt x="128" y="3363"/>
                      <a:pt x="68" y="3036"/>
                      <a:pt x="213" y="2692"/>
                    </a:cubicBezTo>
                    <a:cubicBezTo>
                      <a:pt x="268" y="2560"/>
                      <a:pt x="378" y="2450"/>
                      <a:pt x="484" y="2340"/>
                    </a:cubicBezTo>
                    <a:cubicBezTo>
                      <a:pt x="637" y="2187"/>
                      <a:pt x="794" y="2026"/>
                      <a:pt x="807" y="1801"/>
                    </a:cubicBezTo>
                    <a:cubicBezTo>
                      <a:pt x="811" y="1652"/>
                      <a:pt x="794" y="1512"/>
                      <a:pt x="773" y="1381"/>
                    </a:cubicBezTo>
                    <a:cubicBezTo>
                      <a:pt x="743" y="1168"/>
                      <a:pt x="714" y="969"/>
                      <a:pt x="782" y="748"/>
                    </a:cubicBezTo>
                    <a:cubicBezTo>
                      <a:pt x="862" y="485"/>
                      <a:pt x="1070" y="56"/>
                      <a:pt x="1596" y="56"/>
                    </a:cubicBezTo>
                    <a:close/>
                    <a:moveTo>
                      <a:pt x="1591" y="1"/>
                    </a:moveTo>
                    <a:cubicBezTo>
                      <a:pt x="1034" y="1"/>
                      <a:pt x="813" y="452"/>
                      <a:pt x="726" y="735"/>
                    </a:cubicBezTo>
                    <a:cubicBezTo>
                      <a:pt x="658" y="965"/>
                      <a:pt x="688" y="1177"/>
                      <a:pt x="718" y="1385"/>
                    </a:cubicBezTo>
                    <a:cubicBezTo>
                      <a:pt x="735" y="1521"/>
                      <a:pt x="756" y="1656"/>
                      <a:pt x="748" y="1797"/>
                    </a:cubicBezTo>
                    <a:cubicBezTo>
                      <a:pt x="739" y="2000"/>
                      <a:pt x="595" y="2149"/>
                      <a:pt x="446" y="2302"/>
                    </a:cubicBezTo>
                    <a:cubicBezTo>
                      <a:pt x="332" y="2412"/>
                      <a:pt x="221" y="2527"/>
                      <a:pt x="162" y="2671"/>
                    </a:cubicBezTo>
                    <a:cubicBezTo>
                      <a:pt x="9" y="3027"/>
                      <a:pt x="68" y="3363"/>
                      <a:pt x="141" y="3749"/>
                    </a:cubicBezTo>
                    <a:lnTo>
                      <a:pt x="153" y="3821"/>
                    </a:lnTo>
                    <a:cubicBezTo>
                      <a:pt x="196" y="4046"/>
                      <a:pt x="145" y="4212"/>
                      <a:pt x="90" y="4386"/>
                    </a:cubicBezTo>
                    <a:cubicBezTo>
                      <a:pt x="43" y="4521"/>
                      <a:pt x="1" y="4666"/>
                      <a:pt x="1" y="4840"/>
                    </a:cubicBezTo>
                    <a:cubicBezTo>
                      <a:pt x="5" y="5171"/>
                      <a:pt x="230" y="5561"/>
                      <a:pt x="535" y="5761"/>
                    </a:cubicBezTo>
                    <a:cubicBezTo>
                      <a:pt x="675" y="5854"/>
                      <a:pt x="820" y="5901"/>
                      <a:pt x="964" y="5901"/>
                    </a:cubicBezTo>
                    <a:cubicBezTo>
                      <a:pt x="1049" y="5901"/>
                      <a:pt x="1134" y="5884"/>
                      <a:pt x="1214" y="5850"/>
                    </a:cubicBezTo>
                    <a:cubicBezTo>
                      <a:pt x="1694" y="5655"/>
                      <a:pt x="1724" y="5273"/>
                      <a:pt x="1758" y="4865"/>
                    </a:cubicBezTo>
                    <a:cubicBezTo>
                      <a:pt x="1770" y="4708"/>
                      <a:pt x="1783" y="4543"/>
                      <a:pt x="1830" y="4390"/>
                    </a:cubicBezTo>
                    <a:cubicBezTo>
                      <a:pt x="1881" y="4195"/>
                      <a:pt x="2000" y="4038"/>
                      <a:pt x="2110" y="3889"/>
                    </a:cubicBezTo>
                    <a:cubicBezTo>
                      <a:pt x="2293" y="3647"/>
                      <a:pt x="2479" y="3401"/>
                      <a:pt x="2399" y="2985"/>
                    </a:cubicBezTo>
                    <a:cubicBezTo>
                      <a:pt x="2382" y="2900"/>
                      <a:pt x="2360" y="2819"/>
                      <a:pt x="2339" y="2739"/>
                    </a:cubicBezTo>
                    <a:cubicBezTo>
                      <a:pt x="2297" y="2573"/>
                      <a:pt x="2259" y="2420"/>
                      <a:pt x="2259" y="2242"/>
                    </a:cubicBezTo>
                    <a:cubicBezTo>
                      <a:pt x="2259" y="2030"/>
                      <a:pt x="2335" y="1843"/>
                      <a:pt x="2416" y="1652"/>
                    </a:cubicBezTo>
                    <a:cubicBezTo>
                      <a:pt x="2488" y="1487"/>
                      <a:pt x="2560" y="1317"/>
                      <a:pt x="2581" y="1126"/>
                    </a:cubicBezTo>
                    <a:cubicBezTo>
                      <a:pt x="2632" y="642"/>
                      <a:pt x="2437" y="90"/>
                      <a:pt x="1728" y="10"/>
                    </a:cubicBezTo>
                    <a:cubicBezTo>
                      <a:pt x="1680" y="4"/>
                      <a:pt x="1634" y="1"/>
                      <a:pt x="15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6" name="Google Shape;3446;p34"/>
              <p:cNvSpPr/>
              <p:nvPr/>
            </p:nvSpPr>
            <p:spPr>
              <a:xfrm>
                <a:off x="1665775" y="52813"/>
                <a:ext cx="48425" cy="14592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5837" extrusionOk="0">
                    <a:moveTo>
                      <a:pt x="1041" y="0"/>
                    </a:moveTo>
                    <a:cubicBezTo>
                      <a:pt x="1516" y="183"/>
                      <a:pt x="1622" y="649"/>
                      <a:pt x="1580" y="1014"/>
                    </a:cubicBezTo>
                    <a:cubicBezTo>
                      <a:pt x="1537" y="1426"/>
                      <a:pt x="1257" y="1728"/>
                      <a:pt x="1257" y="2139"/>
                    </a:cubicBezTo>
                    <a:cubicBezTo>
                      <a:pt x="1257" y="2402"/>
                      <a:pt x="1346" y="2627"/>
                      <a:pt x="1397" y="2886"/>
                    </a:cubicBezTo>
                    <a:cubicBezTo>
                      <a:pt x="1529" y="3540"/>
                      <a:pt x="977" y="3756"/>
                      <a:pt x="828" y="4278"/>
                    </a:cubicBezTo>
                    <a:cubicBezTo>
                      <a:pt x="680" y="4817"/>
                      <a:pt x="884" y="5450"/>
                      <a:pt x="234" y="5717"/>
                    </a:cubicBezTo>
                    <a:cubicBezTo>
                      <a:pt x="153" y="5751"/>
                      <a:pt x="77" y="5764"/>
                      <a:pt x="1" y="5764"/>
                    </a:cubicBezTo>
                    <a:cubicBezTo>
                      <a:pt x="98" y="5810"/>
                      <a:pt x="201" y="5837"/>
                      <a:pt x="305" y="5837"/>
                    </a:cubicBezTo>
                    <a:cubicBezTo>
                      <a:pt x="383" y="5837"/>
                      <a:pt x="462" y="5822"/>
                      <a:pt x="540" y="5789"/>
                    </a:cubicBezTo>
                    <a:cubicBezTo>
                      <a:pt x="1193" y="5522"/>
                      <a:pt x="990" y="4885"/>
                      <a:pt x="1138" y="4346"/>
                    </a:cubicBezTo>
                    <a:cubicBezTo>
                      <a:pt x="1282" y="3824"/>
                      <a:pt x="1834" y="3612"/>
                      <a:pt x="1707" y="2954"/>
                    </a:cubicBezTo>
                    <a:cubicBezTo>
                      <a:pt x="1656" y="2700"/>
                      <a:pt x="1567" y="2475"/>
                      <a:pt x="1567" y="2207"/>
                    </a:cubicBezTo>
                    <a:cubicBezTo>
                      <a:pt x="1567" y="1795"/>
                      <a:pt x="1847" y="1494"/>
                      <a:pt x="1889" y="1087"/>
                    </a:cubicBezTo>
                    <a:cubicBezTo>
                      <a:pt x="1936" y="654"/>
                      <a:pt x="1788" y="85"/>
                      <a:pt x="1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7" name="Google Shape;3447;p34"/>
              <p:cNvSpPr/>
              <p:nvPr/>
            </p:nvSpPr>
            <p:spPr>
              <a:xfrm>
                <a:off x="1662600" y="52063"/>
                <a:ext cx="52450" cy="1474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5896" extrusionOk="0">
                    <a:moveTo>
                      <a:pt x="1354" y="94"/>
                    </a:moveTo>
                    <a:cubicBezTo>
                      <a:pt x="1634" y="170"/>
                      <a:pt x="2063" y="404"/>
                      <a:pt x="1987" y="1112"/>
                    </a:cubicBezTo>
                    <a:cubicBezTo>
                      <a:pt x="1970" y="1299"/>
                      <a:pt x="1898" y="1465"/>
                      <a:pt x="1830" y="1626"/>
                    </a:cubicBezTo>
                    <a:cubicBezTo>
                      <a:pt x="1749" y="1817"/>
                      <a:pt x="1664" y="2012"/>
                      <a:pt x="1664" y="2237"/>
                    </a:cubicBezTo>
                    <a:cubicBezTo>
                      <a:pt x="1664" y="2424"/>
                      <a:pt x="1707" y="2585"/>
                      <a:pt x="1749" y="2755"/>
                    </a:cubicBezTo>
                    <a:cubicBezTo>
                      <a:pt x="1770" y="2831"/>
                      <a:pt x="1791" y="2908"/>
                      <a:pt x="1808" y="2988"/>
                    </a:cubicBezTo>
                    <a:cubicBezTo>
                      <a:pt x="1885" y="3383"/>
                      <a:pt x="1711" y="3608"/>
                      <a:pt x="1533" y="3850"/>
                    </a:cubicBezTo>
                    <a:cubicBezTo>
                      <a:pt x="1414" y="4003"/>
                      <a:pt x="1295" y="4164"/>
                      <a:pt x="1240" y="4372"/>
                    </a:cubicBezTo>
                    <a:cubicBezTo>
                      <a:pt x="1193" y="4529"/>
                      <a:pt x="1180" y="4695"/>
                      <a:pt x="1168" y="4856"/>
                    </a:cubicBezTo>
                    <a:cubicBezTo>
                      <a:pt x="1134" y="5242"/>
                      <a:pt x="1104" y="5607"/>
                      <a:pt x="658" y="5794"/>
                    </a:cubicBezTo>
                    <a:cubicBezTo>
                      <a:pt x="584" y="5823"/>
                      <a:pt x="506" y="5838"/>
                      <a:pt x="427" y="5838"/>
                    </a:cubicBezTo>
                    <a:cubicBezTo>
                      <a:pt x="368" y="5838"/>
                      <a:pt x="307" y="5829"/>
                      <a:pt x="247" y="5811"/>
                    </a:cubicBezTo>
                    <a:cubicBezTo>
                      <a:pt x="289" y="5802"/>
                      <a:pt x="331" y="5790"/>
                      <a:pt x="370" y="5773"/>
                    </a:cubicBezTo>
                    <a:cubicBezTo>
                      <a:pt x="849" y="5578"/>
                      <a:pt x="879" y="5196"/>
                      <a:pt x="913" y="4792"/>
                    </a:cubicBezTo>
                    <a:cubicBezTo>
                      <a:pt x="926" y="4631"/>
                      <a:pt x="943" y="4470"/>
                      <a:pt x="985" y="4317"/>
                    </a:cubicBezTo>
                    <a:cubicBezTo>
                      <a:pt x="1040" y="4117"/>
                      <a:pt x="1155" y="3965"/>
                      <a:pt x="1265" y="3812"/>
                    </a:cubicBezTo>
                    <a:cubicBezTo>
                      <a:pt x="1448" y="3574"/>
                      <a:pt x="1634" y="3324"/>
                      <a:pt x="1554" y="2908"/>
                    </a:cubicBezTo>
                    <a:cubicBezTo>
                      <a:pt x="1537" y="2827"/>
                      <a:pt x="1516" y="2746"/>
                      <a:pt x="1499" y="2670"/>
                    </a:cubicBezTo>
                    <a:cubicBezTo>
                      <a:pt x="1452" y="2500"/>
                      <a:pt x="1414" y="2343"/>
                      <a:pt x="1414" y="2169"/>
                    </a:cubicBezTo>
                    <a:cubicBezTo>
                      <a:pt x="1414" y="1953"/>
                      <a:pt x="1490" y="1770"/>
                      <a:pt x="1575" y="1575"/>
                    </a:cubicBezTo>
                    <a:cubicBezTo>
                      <a:pt x="1643" y="1414"/>
                      <a:pt x="1715" y="1244"/>
                      <a:pt x="1736" y="1049"/>
                    </a:cubicBezTo>
                    <a:cubicBezTo>
                      <a:pt x="1753" y="883"/>
                      <a:pt x="1770" y="365"/>
                      <a:pt x="1354" y="94"/>
                    </a:cubicBezTo>
                    <a:close/>
                    <a:moveTo>
                      <a:pt x="1163" y="0"/>
                    </a:moveTo>
                    <a:lnTo>
                      <a:pt x="1053" y="17"/>
                    </a:lnTo>
                    <a:lnTo>
                      <a:pt x="1155" y="56"/>
                    </a:lnTo>
                    <a:cubicBezTo>
                      <a:pt x="1715" y="272"/>
                      <a:pt x="1698" y="866"/>
                      <a:pt x="1681" y="1044"/>
                    </a:cubicBezTo>
                    <a:cubicBezTo>
                      <a:pt x="1660" y="1227"/>
                      <a:pt x="1588" y="1393"/>
                      <a:pt x="1520" y="1554"/>
                    </a:cubicBezTo>
                    <a:cubicBezTo>
                      <a:pt x="1439" y="1745"/>
                      <a:pt x="1359" y="1940"/>
                      <a:pt x="1359" y="2169"/>
                    </a:cubicBezTo>
                    <a:cubicBezTo>
                      <a:pt x="1359" y="2352"/>
                      <a:pt x="1397" y="2513"/>
                      <a:pt x="1443" y="2683"/>
                    </a:cubicBezTo>
                    <a:cubicBezTo>
                      <a:pt x="1460" y="2759"/>
                      <a:pt x="1482" y="2840"/>
                      <a:pt x="1499" y="2921"/>
                    </a:cubicBezTo>
                    <a:cubicBezTo>
                      <a:pt x="1575" y="3311"/>
                      <a:pt x="1401" y="3540"/>
                      <a:pt x="1223" y="3778"/>
                    </a:cubicBezTo>
                    <a:cubicBezTo>
                      <a:pt x="1108" y="3935"/>
                      <a:pt x="985" y="4092"/>
                      <a:pt x="930" y="4300"/>
                    </a:cubicBezTo>
                    <a:cubicBezTo>
                      <a:pt x="883" y="4457"/>
                      <a:pt x="870" y="4627"/>
                      <a:pt x="858" y="4788"/>
                    </a:cubicBezTo>
                    <a:cubicBezTo>
                      <a:pt x="824" y="5174"/>
                      <a:pt x="794" y="5539"/>
                      <a:pt x="348" y="5722"/>
                    </a:cubicBezTo>
                    <a:cubicBezTo>
                      <a:pt x="276" y="5752"/>
                      <a:pt x="200" y="5769"/>
                      <a:pt x="128" y="5769"/>
                    </a:cubicBezTo>
                    <a:lnTo>
                      <a:pt x="0" y="5769"/>
                    </a:lnTo>
                    <a:lnTo>
                      <a:pt x="115" y="5824"/>
                    </a:lnTo>
                    <a:cubicBezTo>
                      <a:pt x="217" y="5870"/>
                      <a:pt x="323" y="5896"/>
                      <a:pt x="429" y="5896"/>
                    </a:cubicBezTo>
                    <a:cubicBezTo>
                      <a:pt x="514" y="5896"/>
                      <a:pt x="599" y="5879"/>
                      <a:pt x="679" y="5845"/>
                    </a:cubicBezTo>
                    <a:cubicBezTo>
                      <a:pt x="1159" y="5650"/>
                      <a:pt x="1189" y="5268"/>
                      <a:pt x="1223" y="4860"/>
                    </a:cubicBezTo>
                    <a:cubicBezTo>
                      <a:pt x="1235" y="4703"/>
                      <a:pt x="1252" y="4538"/>
                      <a:pt x="1295" y="4385"/>
                    </a:cubicBezTo>
                    <a:cubicBezTo>
                      <a:pt x="1350" y="4190"/>
                      <a:pt x="1465" y="4033"/>
                      <a:pt x="1575" y="3884"/>
                    </a:cubicBezTo>
                    <a:cubicBezTo>
                      <a:pt x="1758" y="3642"/>
                      <a:pt x="1944" y="3396"/>
                      <a:pt x="1864" y="2980"/>
                    </a:cubicBezTo>
                    <a:cubicBezTo>
                      <a:pt x="1847" y="2895"/>
                      <a:pt x="1825" y="2819"/>
                      <a:pt x="1804" y="2738"/>
                    </a:cubicBezTo>
                    <a:cubicBezTo>
                      <a:pt x="1762" y="2572"/>
                      <a:pt x="1724" y="2415"/>
                      <a:pt x="1724" y="2237"/>
                    </a:cubicBezTo>
                    <a:cubicBezTo>
                      <a:pt x="1724" y="2025"/>
                      <a:pt x="1800" y="1842"/>
                      <a:pt x="1881" y="1647"/>
                    </a:cubicBezTo>
                    <a:cubicBezTo>
                      <a:pt x="1953" y="1482"/>
                      <a:pt x="2025" y="1312"/>
                      <a:pt x="2046" y="1121"/>
                    </a:cubicBezTo>
                    <a:cubicBezTo>
                      <a:pt x="2097" y="637"/>
                      <a:pt x="1902" y="85"/>
                      <a:pt x="1193" y="5"/>
                    </a:cubicBezTo>
                    <a:lnTo>
                      <a:pt x="1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8" name="Google Shape;3448;p34"/>
              <p:cNvSpPr/>
              <p:nvPr/>
            </p:nvSpPr>
            <p:spPr>
              <a:xfrm>
                <a:off x="1589900" y="135438"/>
                <a:ext cx="326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229" extrusionOk="0">
                    <a:moveTo>
                      <a:pt x="653" y="1"/>
                    </a:moveTo>
                    <a:cubicBezTo>
                      <a:pt x="350" y="1"/>
                      <a:pt x="86" y="227"/>
                      <a:pt x="43" y="536"/>
                    </a:cubicBezTo>
                    <a:cubicBezTo>
                      <a:pt x="1" y="872"/>
                      <a:pt x="239" y="1181"/>
                      <a:pt x="574" y="1224"/>
                    </a:cubicBezTo>
                    <a:cubicBezTo>
                      <a:pt x="600" y="1227"/>
                      <a:pt x="627" y="1229"/>
                      <a:pt x="652" y="1229"/>
                    </a:cubicBezTo>
                    <a:cubicBezTo>
                      <a:pt x="959" y="1229"/>
                      <a:pt x="1222" y="1003"/>
                      <a:pt x="1262" y="693"/>
                    </a:cubicBezTo>
                    <a:cubicBezTo>
                      <a:pt x="1304" y="358"/>
                      <a:pt x="1071" y="48"/>
                      <a:pt x="731" y="6"/>
                    </a:cubicBezTo>
                    <a:cubicBezTo>
                      <a:pt x="705" y="2"/>
                      <a:pt x="679" y="1"/>
                      <a:pt x="653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9" name="Google Shape;3449;p34"/>
              <p:cNvSpPr/>
              <p:nvPr/>
            </p:nvSpPr>
            <p:spPr>
              <a:xfrm>
                <a:off x="1589175" y="134713"/>
                <a:ext cx="3355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287" extrusionOk="0">
                    <a:moveTo>
                      <a:pt x="684" y="56"/>
                    </a:moveTo>
                    <a:cubicBezTo>
                      <a:pt x="709" y="56"/>
                      <a:pt x="735" y="60"/>
                      <a:pt x="760" y="64"/>
                    </a:cubicBezTo>
                    <a:cubicBezTo>
                      <a:pt x="913" y="81"/>
                      <a:pt x="1053" y="162"/>
                      <a:pt x="1146" y="285"/>
                    </a:cubicBezTo>
                    <a:cubicBezTo>
                      <a:pt x="1244" y="408"/>
                      <a:pt x="1282" y="561"/>
                      <a:pt x="1265" y="718"/>
                    </a:cubicBezTo>
                    <a:cubicBezTo>
                      <a:pt x="1244" y="875"/>
                      <a:pt x="1163" y="1011"/>
                      <a:pt x="1040" y="1109"/>
                    </a:cubicBezTo>
                    <a:cubicBezTo>
                      <a:pt x="938" y="1186"/>
                      <a:pt x="815" y="1229"/>
                      <a:pt x="687" y="1229"/>
                    </a:cubicBezTo>
                    <a:cubicBezTo>
                      <a:pt x="660" y="1229"/>
                      <a:pt x="634" y="1227"/>
                      <a:pt x="607" y="1223"/>
                    </a:cubicBezTo>
                    <a:cubicBezTo>
                      <a:pt x="454" y="1202"/>
                      <a:pt x="314" y="1126"/>
                      <a:pt x="221" y="1002"/>
                    </a:cubicBezTo>
                    <a:cubicBezTo>
                      <a:pt x="123" y="875"/>
                      <a:pt x="81" y="722"/>
                      <a:pt x="102" y="570"/>
                    </a:cubicBezTo>
                    <a:cubicBezTo>
                      <a:pt x="140" y="272"/>
                      <a:pt x="395" y="56"/>
                      <a:pt x="684" y="56"/>
                    </a:cubicBezTo>
                    <a:close/>
                    <a:moveTo>
                      <a:pt x="686" y="0"/>
                    </a:moveTo>
                    <a:cubicBezTo>
                      <a:pt x="369" y="0"/>
                      <a:pt x="90" y="235"/>
                      <a:pt x="47" y="561"/>
                    </a:cubicBezTo>
                    <a:cubicBezTo>
                      <a:pt x="0" y="913"/>
                      <a:pt x="251" y="1236"/>
                      <a:pt x="603" y="1278"/>
                    </a:cubicBezTo>
                    <a:cubicBezTo>
                      <a:pt x="628" y="1283"/>
                      <a:pt x="658" y="1287"/>
                      <a:pt x="684" y="1287"/>
                    </a:cubicBezTo>
                    <a:cubicBezTo>
                      <a:pt x="824" y="1287"/>
                      <a:pt x="964" y="1240"/>
                      <a:pt x="1074" y="1151"/>
                    </a:cubicBezTo>
                    <a:cubicBezTo>
                      <a:pt x="1210" y="1045"/>
                      <a:pt x="1299" y="896"/>
                      <a:pt x="1320" y="727"/>
                    </a:cubicBezTo>
                    <a:cubicBezTo>
                      <a:pt x="1341" y="557"/>
                      <a:pt x="1295" y="387"/>
                      <a:pt x="1193" y="251"/>
                    </a:cubicBezTo>
                    <a:cubicBezTo>
                      <a:pt x="1087" y="115"/>
                      <a:pt x="934" y="26"/>
                      <a:pt x="764" y="5"/>
                    </a:cubicBezTo>
                    <a:cubicBezTo>
                      <a:pt x="738" y="2"/>
                      <a:pt x="712" y="0"/>
                      <a:pt x="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0" name="Google Shape;3450;p34"/>
              <p:cNvSpPr/>
              <p:nvPr/>
            </p:nvSpPr>
            <p:spPr>
              <a:xfrm>
                <a:off x="1502900" y="154663"/>
                <a:ext cx="1899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3998" extrusionOk="0">
                    <a:moveTo>
                      <a:pt x="1008" y="0"/>
                    </a:moveTo>
                    <a:cubicBezTo>
                      <a:pt x="673" y="0"/>
                      <a:pt x="385" y="119"/>
                      <a:pt x="276" y="519"/>
                    </a:cubicBezTo>
                    <a:cubicBezTo>
                      <a:pt x="1" y="1541"/>
                      <a:pt x="590" y="2416"/>
                      <a:pt x="1410" y="3052"/>
                    </a:cubicBezTo>
                    <a:cubicBezTo>
                      <a:pt x="2216" y="3681"/>
                      <a:pt x="3210" y="3998"/>
                      <a:pt x="4220" y="3998"/>
                    </a:cubicBezTo>
                    <a:cubicBezTo>
                      <a:pt x="4534" y="3998"/>
                      <a:pt x="4850" y="3967"/>
                      <a:pt x="5162" y="3906"/>
                    </a:cubicBezTo>
                    <a:cubicBezTo>
                      <a:pt x="6270" y="3685"/>
                      <a:pt x="7496" y="3159"/>
                      <a:pt x="7568" y="1889"/>
                    </a:cubicBezTo>
                    <a:cubicBezTo>
                      <a:pt x="7598" y="1312"/>
                      <a:pt x="7161" y="1125"/>
                      <a:pt x="6664" y="1036"/>
                    </a:cubicBezTo>
                    <a:cubicBezTo>
                      <a:pt x="6468" y="1001"/>
                      <a:pt x="6262" y="989"/>
                      <a:pt x="6051" y="989"/>
                    </a:cubicBezTo>
                    <a:cubicBezTo>
                      <a:pt x="5531" y="989"/>
                      <a:pt x="4980" y="1065"/>
                      <a:pt x="4459" y="1065"/>
                    </a:cubicBezTo>
                    <a:cubicBezTo>
                      <a:pt x="4244" y="1065"/>
                      <a:pt x="4034" y="1052"/>
                      <a:pt x="3833" y="1015"/>
                    </a:cubicBezTo>
                    <a:cubicBezTo>
                      <a:pt x="2870" y="841"/>
                      <a:pt x="2314" y="221"/>
                      <a:pt x="1427" y="47"/>
                    </a:cubicBezTo>
                    <a:cubicBezTo>
                      <a:pt x="1285" y="19"/>
                      <a:pt x="1143" y="0"/>
                      <a:pt x="10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1" name="Google Shape;3451;p34"/>
              <p:cNvSpPr/>
              <p:nvPr/>
            </p:nvSpPr>
            <p:spPr>
              <a:xfrm>
                <a:off x="1504925" y="153963"/>
                <a:ext cx="1887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4057" extrusionOk="0">
                    <a:moveTo>
                      <a:pt x="925" y="54"/>
                    </a:moveTo>
                    <a:cubicBezTo>
                      <a:pt x="1066" y="54"/>
                      <a:pt x="1206" y="75"/>
                      <a:pt x="1341" y="105"/>
                    </a:cubicBezTo>
                    <a:cubicBezTo>
                      <a:pt x="1766" y="186"/>
                      <a:pt x="2110" y="372"/>
                      <a:pt x="2470" y="563"/>
                    </a:cubicBezTo>
                    <a:cubicBezTo>
                      <a:pt x="2852" y="771"/>
                      <a:pt x="3247" y="979"/>
                      <a:pt x="3748" y="1073"/>
                    </a:cubicBezTo>
                    <a:cubicBezTo>
                      <a:pt x="3948" y="1109"/>
                      <a:pt x="4158" y="1122"/>
                      <a:pt x="4373" y="1122"/>
                    </a:cubicBezTo>
                    <a:cubicBezTo>
                      <a:pt x="4636" y="1122"/>
                      <a:pt x="4906" y="1102"/>
                      <a:pt x="5170" y="1081"/>
                    </a:cubicBezTo>
                    <a:cubicBezTo>
                      <a:pt x="5431" y="1063"/>
                      <a:pt x="5696" y="1044"/>
                      <a:pt x="5953" y="1044"/>
                    </a:cubicBezTo>
                    <a:cubicBezTo>
                      <a:pt x="6169" y="1044"/>
                      <a:pt x="6380" y="1057"/>
                      <a:pt x="6579" y="1094"/>
                    </a:cubicBezTo>
                    <a:cubicBezTo>
                      <a:pt x="7033" y="1175"/>
                      <a:pt x="7492" y="1336"/>
                      <a:pt x="7458" y="1917"/>
                    </a:cubicBezTo>
                    <a:cubicBezTo>
                      <a:pt x="7385" y="3187"/>
                      <a:pt x="6125" y="3700"/>
                      <a:pt x="5076" y="3904"/>
                    </a:cubicBezTo>
                    <a:cubicBezTo>
                      <a:pt x="4761" y="3967"/>
                      <a:pt x="4445" y="3998"/>
                      <a:pt x="4132" y="3998"/>
                    </a:cubicBezTo>
                    <a:cubicBezTo>
                      <a:pt x="3116" y="3998"/>
                      <a:pt x="2134" y="3672"/>
                      <a:pt x="1346" y="3059"/>
                    </a:cubicBezTo>
                    <a:cubicBezTo>
                      <a:pt x="119" y="2104"/>
                      <a:pt x="60" y="1166"/>
                      <a:pt x="225" y="551"/>
                    </a:cubicBezTo>
                    <a:cubicBezTo>
                      <a:pt x="331" y="165"/>
                      <a:pt x="616" y="54"/>
                      <a:pt x="925" y="54"/>
                    </a:cubicBezTo>
                    <a:close/>
                    <a:moveTo>
                      <a:pt x="934" y="0"/>
                    </a:moveTo>
                    <a:cubicBezTo>
                      <a:pt x="606" y="0"/>
                      <a:pt x="285" y="110"/>
                      <a:pt x="170" y="538"/>
                    </a:cubicBezTo>
                    <a:cubicBezTo>
                      <a:pt x="0" y="1170"/>
                      <a:pt x="60" y="2130"/>
                      <a:pt x="1312" y="3102"/>
                    </a:cubicBezTo>
                    <a:cubicBezTo>
                      <a:pt x="2110" y="3726"/>
                      <a:pt x="3107" y="4057"/>
                      <a:pt x="4134" y="4057"/>
                    </a:cubicBezTo>
                    <a:cubicBezTo>
                      <a:pt x="4453" y="4057"/>
                      <a:pt x="4771" y="4023"/>
                      <a:pt x="5089" y="3963"/>
                    </a:cubicBezTo>
                    <a:cubicBezTo>
                      <a:pt x="6155" y="3751"/>
                      <a:pt x="7441" y="3225"/>
                      <a:pt x="7513" y="1922"/>
                    </a:cubicBezTo>
                    <a:cubicBezTo>
                      <a:pt x="7551" y="1289"/>
                      <a:pt x="7037" y="1115"/>
                      <a:pt x="6587" y="1035"/>
                    </a:cubicBezTo>
                    <a:cubicBezTo>
                      <a:pt x="6389" y="1001"/>
                      <a:pt x="6180" y="988"/>
                      <a:pt x="5968" y="988"/>
                    </a:cubicBezTo>
                    <a:cubicBezTo>
                      <a:pt x="5703" y="988"/>
                      <a:pt x="5432" y="1007"/>
                      <a:pt x="5166" y="1026"/>
                    </a:cubicBezTo>
                    <a:cubicBezTo>
                      <a:pt x="4902" y="1045"/>
                      <a:pt x="4632" y="1064"/>
                      <a:pt x="4369" y="1064"/>
                    </a:cubicBezTo>
                    <a:cubicBezTo>
                      <a:pt x="4158" y="1064"/>
                      <a:pt x="3951" y="1052"/>
                      <a:pt x="3756" y="1018"/>
                    </a:cubicBezTo>
                    <a:cubicBezTo>
                      <a:pt x="3264" y="929"/>
                      <a:pt x="2874" y="716"/>
                      <a:pt x="2496" y="517"/>
                    </a:cubicBezTo>
                    <a:cubicBezTo>
                      <a:pt x="2131" y="317"/>
                      <a:pt x="1783" y="131"/>
                      <a:pt x="1354" y="46"/>
                    </a:cubicBezTo>
                    <a:cubicBezTo>
                      <a:pt x="1224" y="21"/>
                      <a:pt x="1078" y="0"/>
                      <a:pt x="9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2" name="Google Shape;3452;p34"/>
              <p:cNvSpPr/>
              <p:nvPr/>
            </p:nvSpPr>
            <p:spPr>
              <a:xfrm>
                <a:off x="1484025" y="128788"/>
                <a:ext cx="60275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3362" extrusionOk="0">
                    <a:moveTo>
                      <a:pt x="658" y="0"/>
                    </a:moveTo>
                    <a:lnTo>
                      <a:pt x="0" y="3328"/>
                    </a:lnTo>
                    <a:cubicBezTo>
                      <a:pt x="130" y="3351"/>
                      <a:pt x="259" y="3362"/>
                      <a:pt x="386" y="3362"/>
                    </a:cubicBezTo>
                    <a:cubicBezTo>
                      <a:pt x="1283" y="3362"/>
                      <a:pt x="2068" y="2806"/>
                      <a:pt x="2228" y="2003"/>
                    </a:cubicBezTo>
                    <a:cubicBezTo>
                      <a:pt x="2411" y="1082"/>
                      <a:pt x="1706" y="187"/>
                      <a:pt x="658" y="0"/>
                    </a:cubicBezTo>
                    <a:close/>
                  </a:path>
                </a:pathLst>
              </a:custGeom>
              <a:solidFill>
                <a:srgbClr val="FF8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3" name="Google Shape;3453;p34"/>
              <p:cNvSpPr/>
              <p:nvPr/>
            </p:nvSpPr>
            <p:spPr>
              <a:xfrm>
                <a:off x="1483900" y="128138"/>
                <a:ext cx="58600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3418" extrusionOk="0">
                    <a:moveTo>
                      <a:pt x="667" y="1"/>
                    </a:moveTo>
                    <a:lnTo>
                      <a:pt x="659" y="56"/>
                    </a:lnTo>
                    <a:cubicBezTo>
                      <a:pt x="1198" y="149"/>
                      <a:pt x="1669" y="446"/>
                      <a:pt x="1953" y="862"/>
                    </a:cubicBezTo>
                    <a:cubicBezTo>
                      <a:pt x="2195" y="1214"/>
                      <a:pt x="2284" y="1626"/>
                      <a:pt x="2208" y="2025"/>
                    </a:cubicBezTo>
                    <a:cubicBezTo>
                      <a:pt x="2052" y="2814"/>
                      <a:pt x="1275" y="3362"/>
                      <a:pt x="389" y="3362"/>
                    </a:cubicBezTo>
                    <a:cubicBezTo>
                      <a:pt x="264" y="3362"/>
                      <a:pt x="137" y="3351"/>
                      <a:pt x="9" y="3328"/>
                    </a:cubicBezTo>
                    <a:lnTo>
                      <a:pt x="1" y="3383"/>
                    </a:lnTo>
                    <a:cubicBezTo>
                      <a:pt x="132" y="3405"/>
                      <a:pt x="264" y="3417"/>
                      <a:pt x="391" y="3417"/>
                    </a:cubicBezTo>
                    <a:cubicBezTo>
                      <a:pt x="1304" y="3417"/>
                      <a:pt x="2102" y="2853"/>
                      <a:pt x="2263" y="2034"/>
                    </a:cubicBezTo>
                    <a:cubicBezTo>
                      <a:pt x="2344" y="1622"/>
                      <a:pt x="2250" y="1193"/>
                      <a:pt x="2000" y="833"/>
                    </a:cubicBezTo>
                    <a:cubicBezTo>
                      <a:pt x="1707" y="400"/>
                      <a:pt x="1223" y="98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4" name="Google Shape;3454;p34"/>
              <p:cNvSpPr/>
              <p:nvPr/>
            </p:nvSpPr>
            <p:spPr>
              <a:xfrm>
                <a:off x="1655700" y="167263"/>
                <a:ext cx="554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3381" extrusionOk="0">
                    <a:moveTo>
                      <a:pt x="1967" y="1"/>
                    </a:moveTo>
                    <a:cubicBezTo>
                      <a:pt x="1011" y="1"/>
                      <a:pt x="204" y="623"/>
                      <a:pt x="107" y="1479"/>
                    </a:cubicBezTo>
                    <a:cubicBezTo>
                      <a:pt x="0" y="2413"/>
                      <a:pt x="773" y="3261"/>
                      <a:pt x="1834" y="3380"/>
                    </a:cubicBezTo>
                    <a:lnTo>
                      <a:pt x="2216" y="15"/>
                    </a:lnTo>
                    <a:cubicBezTo>
                      <a:pt x="2132" y="5"/>
                      <a:pt x="2049" y="1"/>
                      <a:pt x="1967" y="1"/>
                    </a:cubicBezTo>
                    <a:close/>
                  </a:path>
                </a:pathLst>
              </a:custGeom>
              <a:solidFill>
                <a:srgbClr val="FF8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5" name="Google Shape;3455;p34"/>
              <p:cNvSpPr/>
              <p:nvPr/>
            </p:nvSpPr>
            <p:spPr>
              <a:xfrm>
                <a:off x="1654950" y="166513"/>
                <a:ext cx="561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3441" extrusionOk="0">
                    <a:moveTo>
                      <a:pt x="1991" y="0"/>
                    </a:moveTo>
                    <a:cubicBezTo>
                      <a:pt x="1563" y="0"/>
                      <a:pt x="1152" y="125"/>
                      <a:pt x="816" y="359"/>
                    </a:cubicBezTo>
                    <a:cubicBezTo>
                      <a:pt x="412" y="643"/>
                      <a:pt x="158" y="1050"/>
                      <a:pt x="107" y="1509"/>
                    </a:cubicBezTo>
                    <a:cubicBezTo>
                      <a:pt x="1" y="2451"/>
                      <a:pt x="786" y="3317"/>
                      <a:pt x="1860" y="3440"/>
                    </a:cubicBezTo>
                    <a:lnTo>
                      <a:pt x="1864" y="3385"/>
                    </a:lnTo>
                    <a:cubicBezTo>
                      <a:pt x="824" y="3266"/>
                      <a:pt x="60" y="2426"/>
                      <a:pt x="166" y="1513"/>
                    </a:cubicBezTo>
                    <a:cubicBezTo>
                      <a:pt x="213" y="1072"/>
                      <a:pt x="459" y="681"/>
                      <a:pt x="850" y="405"/>
                    </a:cubicBezTo>
                    <a:cubicBezTo>
                      <a:pt x="1174" y="179"/>
                      <a:pt x="1572" y="59"/>
                      <a:pt x="1987" y="59"/>
                    </a:cubicBezTo>
                    <a:cubicBezTo>
                      <a:pt x="2072" y="59"/>
                      <a:pt x="2157" y="64"/>
                      <a:pt x="2242" y="74"/>
                    </a:cubicBezTo>
                    <a:lnTo>
                      <a:pt x="2246" y="15"/>
                    </a:lnTo>
                    <a:cubicBezTo>
                      <a:pt x="2161" y="5"/>
                      <a:pt x="2076" y="0"/>
                      <a:pt x="19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6" name="Google Shape;3456;p34"/>
              <p:cNvSpPr/>
              <p:nvPr/>
            </p:nvSpPr>
            <p:spPr>
              <a:xfrm>
                <a:off x="1512775" y="-4537"/>
                <a:ext cx="8470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907" extrusionOk="0">
                    <a:moveTo>
                      <a:pt x="2229" y="0"/>
                    </a:moveTo>
                    <a:cubicBezTo>
                      <a:pt x="2049" y="0"/>
                      <a:pt x="1854" y="9"/>
                      <a:pt x="1651" y="28"/>
                    </a:cubicBezTo>
                    <a:cubicBezTo>
                      <a:pt x="730" y="117"/>
                      <a:pt x="0" y="380"/>
                      <a:pt x="21" y="613"/>
                    </a:cubicBezTo>
                    <a:cubicBezTo>
                      <a:pt x="38" y="794"/>
                      <a:pt x="502" y="906"/>
                      <a:pt x="1138" y="906"/>
                    </a:cubicBezTo>
                    <a:cubicBezTo>
                      <a:pt x="1324" y="906"/>
                      <a:pt x="1524" y="897"/>
                      <a:pt x="1732" y="876"/>
                    </a:cubicBezTo>
                    <a:cubicBezTo>
                      <a:pt x="2657" y="792"/>
                      <a:pt x="3387" y="528"/>
                      <a:pt x="3362" y="295"/>
                    </a:cubicBezTo>
                    <a:cubicBezTo>
                      <a:pt x="3345" y="113"/>
                      <a:pt x="2875" y="0"/>
                      <a:pt x="2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7" name="Google Shape;3457;p34"/>
              <p:cNvSpPr/>
              <p:nvPr/>
            </p:nvSpPr>
            <p:spPr>
              <a:xfrm>
                <a:off x="1511925" y="-5237"/>
                <a:ext cx="86275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964" extrusionOk="0">
                    <a:moveTo>
                      <a:pt x="2280" y="56"/>
                    </a:moveTo>
                    <a:cubicBezTo>
                      <a:pt x="2500" y="56"/>
                      <a:pt x="2700" y="68"/>
                      <a:pt x="2874" y="98"/>
                    </a:cubicBezTo>
                    <a:cubicBezTo>
                      <a:pt x="3175" y="145"/>
                      <a:pt x="3362" y="230"/>
                      <a:pt x="3370" y="323"/>
                    </a:cubicBezTo>
                    <a:cubicBezTo>
                      <a:pt x="3387" y="518"/>
                      <a:pt x="2746" y="786"/>
                      <a:pt x="1766" y="879"/>
                    </a:cubicBezTo>
                    <a:cubicBezTo>
                      <a:pt x="1563" y="898"/>
                      <a:pt x="1366" y="908"/>
                      <a:pt x="1181" y="908"/>
                    </a:cubicBezTo>
                    <a:cubicBezTo>
                      <a:pt x="958" y="908"/>
                      <a:pt x="753" y="894"/>
                      <a:pt x="578" y="866"/>
                    </a:cubicBezTo>
                    <a:cubicBezTo>
                      <a:pt x="276" y="820"/>
                      <a:pt x="94" y="735"/>
                      <a:pt x="85" y="637"/>
                    </a:cubicBezTo>
                    <a:cubicBezTo>
                      <a:pt x="64" y="446"/>
                      <a:pt x="705" y="179"/>
                      <a:pt x="1690" y="85"/>
                    </a:cubicBezTo>
                    <a:cubicBezTo>
                      <a:pt x="1893" y="64"/>
                      <a:pt x="2093" y="56"/>
                      <a:pt x="2280" y="56"/>
                    </a:cubicBezTo>
                    <a:close/>
                    <a:moveTo>
                      <a:pt x="2286" y="1"/>
                    </a:moveTo>
                    <a:cubicBezTo>
                      <a:pt x="2096" y="1"/>
                      <a:pt x="1892" y="10"/>
                      <a:pt x="1685" y="30"/>
                    </a:cubicBezTo>
                    <a:cubicBezTo>
                      <a:pt x="849" y="107"/>
                      <a:pt x="0" y="361"/>
                      <a:pt x="26" y="646"/>
                    </a:cubicBezTo>
                    <a:cubicBezTo>
                      <a:pt x="43" y="807"/>
                      <a:pt x="331" y="887"/>
                      <a:pt x="569" y="921"/>
                    </a:cubicBezTo>
                    <a:cubicBezTo>
                      <a:pt x="747" y="951"/>
                      <a:pt x="951" y="964"/>
                      <a:pt x="1176" y="964"/>
                    </a:cubicBezTo>
                    <a:cubicBezTo>
                      <a:pt x="1363" y="964"/>
                      <a:pt x="1566" y="955"/>
                      <a:pt x="1770" y="934"/>
                    </a:cubicBezTo>
                    <a:cubicBezTo>
                      <a:pt x="2606" y="854"/>
                      <a:pt x="3451" y="603"/>
                      <a:pt x="3426" y="319"/>
                    </a:cubicBezTo>
                    <a:cubicBezTo>
                      <a:pt x="3409" y="157"/>
                      <a:pt x="3124" y="77"/>
                      <a:pt x="2882" y="39"/>
                    </a:cubicBezTo>
                    <a:cubicBezTo>
                      <a:pt x="2709" y="14"/>
                      <a:pt x="2506" y="1"/>
                      <a:pt x="2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8" name="Google Shape;3458;p34"/>
              <p:cNvSpPr/>
              <p:nvPr/>
            </p:nvSpPr>
            <p:spPr>
              <a:xfrm>
                <a:off x="1670125" y="12988"/>
                <a:ext cx="752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069" extrusionOk="0">
                    <a:moveTo>
                      <a:pt x="298" y="1"/>
                    </a:moveTo>
                    <a:cubicBezTo>
                      <a:pt x="221" y="1"/>
                      <a:pt x="165" y="20"/>
                      <a:pt x="137" y="61"/>
                    </a:cubicBezTo>
                    <a:cubicBezTo>
                      <a:pt x="1" y="256"/>
                      <a:pt x="502" y="846"/>
                      <a:pt x="1257" y="1381"/>
                    </a:cubicBezTo>
                    <a:cubicBezTo>
                      <a:pt x="1852" y="1805"/>
                      <a:pt x="2428" y="2069"/>
                      <a:pt x="2713" y="2069"/>
                    </a:cubicBezTo>
                    <a:cubicBezTo>
                      <a:pt x="2790" y="2069"/>
                      <a:pt x="2845" y="2050"/>
                      <a:pt x="2874" y="2009"/>
                    </a:cubicBezTo>
                    <a:cubicBezTo>
                      <a:pt x="3010" y="1814"/>
                      <a:pt x="2509" y="1224"/>
                      <a:pt x="1754" y="689"/>
                    </a:cubicBezTo>
                    <a:cubicBezTo>
                      <a:pt x="1159" y="265"/>
                      <a:pt x="583" y="1"/>
                      <a:pt x="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9" name="Google Shape;3459;p34"/>
              <p:cNvSpPr/>
              <p:nvPr/>
            </p:nvSpPr>
            <p:spPr>
              <a:xfrm>
                <a:off x="1670550" y="12313"/>
                <a:ext cx="74400" cy="5315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2126" extrusionOk="0">
                    <a:moveTo>
                      <a:pt x="281" y="58"/>
                    </a:moveTo>
                    <a:cubicBezTo>
                      <a:pt x="378" y="58"/>
                      <a:pt x="518" y="92"/>
                      <a:pt x="684" y="156"/>
                    </a:cubicBezTo>
                    <a:cubicBezTo>
                      <a:pt x="990" y="270"/>
                      <a:pt x="1355" y="478"/>
                      <a:pt x="1720" y="737"/>
                    </a:cubicBezTo>
                    <a:cubicBezTo>
                      <a:pt x="2085" y="996"/>
                      <a:pt x="2399" y="1276"/>
                      <a:pt x="2611" y="1522"/>
                    </a:cubicBezTo>
                    <a:cubicBezTo>
                      <a:pt x="2806" y="1756"/>
                      <a:pt x="2891" y="1938"/>
                      <a:pt x="2832" y="2019"/>
                    </a:cubicBezTo>
                    <a:cubicBezTo>
                      <a:pt x="2809" y="2050"/>
                      <a:pt x="2762" y="2066"/>
                      <a:pt x="2694" y="2066"/>
                    </a:cubicBezTo>
                    <a:cubicBezTo>
                      <a:pt x="2597" y="2066"/>
                      <a:pt x="2458" y="2033"/>
                      <a:pt x="2293" y="1968"/>
                    </a:cubicBezTo>
                    <a:cubicBezTo>
                      <a:pt x="1987" y="1854"/>
                      <a:pt x="1622" y="1646"/>
                      <a:pt x="1257" y="1387"/>
                    </a:cubicBezTo>
                    <a:cubicBezTo>
                      <a:pt x="896" y="1128"/>
                      <a:pt x="578" y="848"/>
                      <a:pt x="370" y="601"/>
                    </a:cubicBezTo>
                    <a:cubicBezTo>
                      <a:pt x="170" y="372"/>
                      <a:pt x="90" y="185"/>
                      <a:pt x="145" y="105"/>
                    </a:cubicBezTo>
                    <a:cubicBezTo>
                      <a:pt x="166" y="75"/>
                      <a:pt x="213" y="58"/>
                      <a:pt x="281" y="58"/>
                    </a:cubicBezTo>
                    <a:close/>
                    <a:moveTo>
                      <a:pt x="284" y="1"/>
                    </a:moveTo>
                    <a:cubicBezTo>
                      <a:pt x="202" y="1"/>
                      <a:pt x="135" y="21"/>
                      <a:pt x="98" y="75"/>
                    </a:cubicBezTo>
                    <a:cubicBezTo>
                      <a:pt x="1" y="207"/>
                      <a:pt x="170" y="453"/>
                      <a:pt x="323" y="640"/>
                    </a:cubicBezTo>
                    <a:cubicBezTo>
                      <a:pt x="540" y="890"/>
                      <a:pt x="858" y="1170"/>
                      <a:pt x="1223" y="1433"/>
                    </a:cubicBezTo>
                    <a:cubicBezTo>
                      <a:pt x="1592" y="1692"/>
                      <a:pt x="1966" y="1904"/>
                      <a:pt x="2271" y="2023"/>
                    </a:cubicBezTo>
                    <a:cubicBezTo>
                      <a:pt x="2407" y="2074"/>
                      <a:pt x="2569" y="2125"/>
                      <a:pt x="2696" y="2125"/>
                    </a:cubicBezTo>
                    <a:cubicBezTo>
                      <a:pt x="2777" y="2125"/>
                      <a:pt x="2844" y="2104"/>
                      <a:pt x="2878" y="2053"/>
                    </a:cubicBezTo>
                    <a:cubicBezTo>
                      <a:pt x="2976" y="1917"/>
                      <a:pt x="2810" y="1671"/>
                      <a:pt x="2653" y="1484"/>
                    </a:cubicBezTo>
                    <a:cubicBezTo>
                      <a:pt x="2441" y="1234"/>
                      <a:pt x="2119" y="954"/>
                      <a:pt x="1754" y="691"/>
                    </a:cubicBezTo>
                    <a:cubicBezTo>
                      <a:pt x="1384" y="432"/>
                      <a:pt x="1015" y="219"/>
                      <a:pt x="705" y="101"/>
                    </a:cubicBezTo>
                    <a:cubicBezTo>
                      <a:pt x="569" y="49"/>
                      <a:pt x="410" y="1"/>
                      <a:pt x="2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3460" name="Google Shape;3460;p34"/>
            <p:cNvCxnSpPr/>
            <p:nvPr/>
          </p:nvCxnSpPr>
          <p:spPr>
            <a:xfrm>
              <a:off x="1908150" y="2564675"/>
              <a:ext cx="70800" cy="344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1" name="Google Shape;3461;p34"/>
            <p:cNvCxnSpPr/>
            <p:nvPr/>
          </p:nvCxnSpPr>
          <p:spPr>
            <a:xfrm>
              <a:off x="2064025" y="2564675"/>
              <a:ext cx="70800" cy="344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2" name="Google Shape;3462;p34"/>
            <p:cNvCxnSpPr/>
            <p:nvPr/>
          </p:nvCxnSpPr>
          <p:spPr>
            <a:xfrm>
              <a:off x="2251350" y="2493850"/>
              <a:ext cx="70800" cy="344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64" name="Google Shape;3464;p34"/>
          <p:cNvGrpSpPr/>
          <p:nvPr/>
        </p:nvGrpSpPr>
        <p:grpSpPr>
          <a:xfrm flipH="1">
            <a:off x="-288741" y="2420634"/>
            <a:ext cx="1840895" cy="2366241"/>
            <a:chOff x="7251969" y="2684746"/>
            <a:chExt cx="1973727" cy="2536980"/>
          </a:xfrm>
        </p:grpSpPr>
        <p:sp>
          <p:nvSpPr>
            <p:cNvPr id="3465" name="Google Shape;3465;p34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5" name="Google Shape;3475;p34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7" name="Google Shape;3487;p34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8" name="Google Shape;3488;p34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9" name="Google Shape;3489;p34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0" name="Google Shape;3490;p34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1" name="Google Shape;3491;p34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2" name="Google Shape;3492;p34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3" name="Google Shape;3493;p34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4" name="Google Shape;3494;p34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5" name="Google Shape;3495;p34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6" name="Google Shape;3496;p34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7" name="Google Shape;3497;p34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8" name="Google Shape;3498;p34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9" name="Google Shape;3499;p34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0" name="Google Shape;3500;p34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1" name="Google Shape;3501;p34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2" name="Google Shape;3502;p34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3" name="Google Shape;3503;p34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04" name="Google Shape;3504;p34"/>
          <p:cNvGrpSpPr/>
          <p:nvPr/>
        </p:nvGrpSpPr>
        <p:grpSpPr>
          <a:xfrm>
            <a:off x="-694916" y="4268363"/>
            <a:ext cx="3334980" cy="1481629"/>
            <a:chOff x="-462037" y="4426274"/>
            <a:chExt cx="3455580" cy="1535208"/>
          </a:xfrm>
        </p:grpSpPr>
        <p:sp>
          <p:nvSpPr>
            <p:cNvPr id="3505" name="Google Shape;3505;p34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6" name="Google Shape;3506;p34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7" name="Google Shape;3507;p34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8" name="Google Shape;3508;p34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9" name="Google Shape;3509;p34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0" name="Google Shape;3510;p34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1" name="Google Shape;3511;p34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2" name="Google Shape;3512;p34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3" name="Google Shape;3513;p34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4" name="Google Shape;3514;p34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5" name="Google Shape;3515;p34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6" name="Google Shape;3516;p34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7" name="Google Shape;3517;p34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8" name="Google Shape;3518;p34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9" name="Google Shape;3519;p34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0" name="Google Shape;3520;p34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1" name="Google Shape;3521;p34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2" name="Google Shape;3522;p34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23" name="Google Shape;3523;p34"/>
          <p:cNvGrpSpPr/>
          <p:nvPr/>
        </p:nvGrpSpPr>
        <p:grpSpPr>
          <a:xfrm flipH="1">
            <a:off x="4501320" y="3689578"/>
            <a:ext cx="167643" cy="2112146"/>
            <a:chOff x="-651590" y="3045822"/>
            <a:chExt cx="150299" cy="1893622"/>
          </a:xfrm>
        </p:grpSpPr>
        <p:sp>
          <p:nvSpPr>
            <p:cNvPr id="3524" name="Google Shape;3524;p34"/>
            <p:cNvSpPr/>
            <p:nvPr/>
          </p:nvSpPr>
          <p:spPr>
            <a:xfrm>
              <a:off x="-651590" y="3045822"/>
              <a:ext cx="150299" cy="1893622"/>
            </a:xfrm>
            <a:custGeom>
              <a:avLst/>
              <a:gdLst/>
              <a:ahLst/>
              <a:cxnLst/>
              <a:rect l="l" t="t" r="r" b="b"/>
              <a:pathLst>
                <a:path w="718" h="9046" extrusionOk="0">
                  <a:moveTo>
                    <a:pt x="378" y="29"/>
                  </a:moveTo>
                  <a:cubicBezTo>
                    <a:pt x="391" y="29"/>
                    <a:pt x="412" y="29"/>
                    <a:pt x="433" y="38"/>
                  </a:cubicBezTo>
                  <a:cubicBezTo>
                    <a:pt x="454" y="42"/>
                    <a:pt x="471" y="55"/>
                    <a:pt x="492" y="68"/>
                  </a:cubicBezTo>
                  <a:cubicBezTo>
                    <a:pt x="518" y="93"/>
                    <a:pt x="552" y="131"/>
                    <a:pt x="573" y="199"/>
                  </a:cubicBezTo>
                  <a:cubicBezTo>
                    <a:pt x="586" y="229"/>
                    <a:pt x="594" y="267"/>
                    <a:pt x="603" y="305"/>
                  </a:cubicBezTo>
                  <a:cubicBezTo>
                    <a:pt x="611" y="348"/>
                    <a:pt x="620" y="390"/>
                    <a:pt x="628" y="441"/>
                  </a:cubicBezTo>
                  <a:cubicBezTo>
                    <a:pt x="654" y="632"/>
                    <a:pt x="649" y="878"/>
                    <a:pt x="607" y="1154"/>
                  </a:cubicBezTo>
                  <a:cubicBezTo>
                    <a:pt x="569" y="1430"/>
                    <a:pt x="492" y="1740"/>
                    <a:pt x="437" y="2067"/>
                  </a:cubicBezTo>
                  <a:cubicBezTo>
                    <a:pt x="378" y="2398"/>
                    <a:pt x="348" y="2750"/>
                    <a:pt x="352" y="3102"/>
                  </a:cubicBezTo>
                  <a:cubicBezTo>
                    <a:pt x="352" y="3455"/>
                    <a:pt x="386" y="3803"/>
                    <a:pt x="446" y="4134"/>
                  </a:cubicBezTo>
                  <a:cubicBezTo>
                    <a:pt x="454" y="4185"/>
                    <a:pt x="463" y="4231"/>
                    <a:pt x="471" y="4282"/>
                  </a:cubicBezTo>
                  <a:cubicBezTo>
                    <a:pt x="522" y="4554"/>
                    <a:pt x="582" y="4813"/>
                    <a:pt x="620" y="5046"/>
                  </a:cubicBezTo>
                  <a:cubicBezTo>
                    <a:pt x="662" y="5322"/>
                    <a:pt x="675" y="5568"/>
                    <a:pt x="658" y="5763"/>
                  </a:cubicBezTo>
                  <a:cubicBezTo>
                    <a:pt x="645" y="5954"/>
                    <a:pt x="620" y="6095"/>
                    <a:pt x="603" y="6167"/>
                  </a:cubicBezTo>
                  <a:cubicBezTo>
                    <a:pt x="594" y="6222"/>
                    <a:pt x="582" y="6269"/>
                    <a:pt x="577" y="6303"/>
                  </a:cubicBezTo>
                  <a:cubicBezTo>
                    <a:pt x="569" y="6315"/>
                    <a:pt x="565" y="6332"/>
                    <a:pt x="556" y="6358"/>
                  </a:cubicBezTo>
                  <a:cubicBezTo>
                    <a:pt x="535" y="6421"/>
                    <a:pt x="480" y="6612"/>
                    <a:pt x="416" y="6863"/>
                  </a:cubicBezTo>
                  <a:cubicBezTo>
                    <a:pt x="352" y="7117"/>
                    <a:pt x="293" y="7436"/>
                    <a:pt x="276" y="7763"/>
                  </a:cubicBezTo>
                  <a:cubicBezTo>
                    <a:pt x="259" y="8089"/>
                    <a:pt x="297" y="8416"/>
                    <a:pt x="374" y="8667"/>
                  </a:cubicBezTo>
                  <a:cubicBezTo>
                    <a:pt x="382" y="8701"/>
                    <a:pt x="391" y="8730"/>
                    <a:pt x="399" y="8760"/>
                  </a:cubicBezTo>
                  <a:cubicBezTo>
                    <a:pt x="412" y="8786"/>
                    <a:pt x="420" y="8815"/>
                    <a:pt x="429" y="8841"/>
                  </a:cubicBezTo>
                  <a:cubicBezTo>
                    <a:pt x="450" y="8892"/>
                    <a:pt x="458" y="8943"/>
                    <a:pt x="446" y="8972"/>
                  </a:cubicBezTo>
                  <a:cubicBezTo>
                    <a:pt x="442" y="8981"/>
                    <a:pt x="437" y="8989"/>
                    <a:pt x="433" y="8993"/>
                  </a:cubicBezTo>
                  <a:cubicBezTo>
                    <a:pt x="425" y="8985"/>
                    <a:pt x="420" y="8972"/>
                    <a:pt x="408" y="8960"/>
                  </a:cubicBezTo>
                  <a:cubicBezTo>
                    <a:pt x="382" y="8917"/>
                    <a:pt x="331" y="8841"/>
                    <a:pt x="272" y="8696"/>
                  </a:cubicBezTo>
                  <a:cubicBezTo>
                    <a:pt x="255" y="8650"/>
                    <a:pt x="234" y="8582"/>
                    <a:pt x="212" y="8488"/>
                  </a:cubicBezTo>
                  <a:cubicBezTo>
                    <a:pt x="191" y="8399"/>
                    <a:pt x="174" y="8285"/>
                    <a:pt x="170" y="8153"/>
                  </a:cubicBezTo>
                  <a:cubicBezTo>
                    <a:pt x="170" y="8022"/>
                    <a:pt x="178" y="7873"/>
                    <a:pt x="200" y="7707"/>
                  </a:cubicBezTo>
                  <a:cubicBezTo>
                    <a:pt x="221" y="7546"/>
                    <a:pt x="259" y="7372"/>
                    <a:pt x="301" y="7185"/>
                  </a:cubicBezTo>
                  <a:cubicBezTo>
                    <a:pt x="382" y="6812"/>
                    <a:pt x="501" y="6400"/>
                    <a:pt x="560" y="5946"/>
                  </a:cubicBezTo>
                  <a:cubicBezTo>
                    <a:pt x="586" y="5721"/>
                    <a:pt x="594" y="5483"/>
                    <a:pt x="577" y="5250"/>
                  </a:cubicBezTo>
                  <a:cubicBezTo>
                    <a:pt x="565" y="5012"/>
                    <a:pt x="522" y="4775"/>
                    <a:pt x="475" y="4541"/>
                  </a:cubicBezTo>
                  <a:cubicBezTo>
                    <a:pt x="425" y="4308"/>
                    <a:pt x="365" y="4078"/>
                    <a:pt x="323" y="3849"/>
                  </a:cubicBezTo>
                  <a:cubicBezTo>
                    <a:pt x="280" y="3620"/>
                    <a:pt x="255" y="3391"/>
                    <a:pt x="255" y="3166"/>
                  </a:cubicBezTo>
                  <a:cubicBezTo>
                    <a:pt x="246" y="2716"/>
                    <a:pt x="306" y="2287"/>
                    <a:pt x="352" y="1910"/>
                  </a:cubicBezTo>
                  <a:cubicBezTo>
                    <a:pt x="399" y="1528"/>
                    <a:pt x="429" y="1192"/>
                    <a:pt x="433" y="925"/>
                  </a:cubicBezTo>
                  <a:cubicBezTo>
                    <a:pt x="437" y="662"/>
                    <a:pt x="416" y="462"/>
                    <a:pt x="399" y="365"/>
                  </a:cubicBezTo>
                  <a:cubicBezTo>
                    <a:pt x="382" y="212"/>
                    <a:pt x="357" y="131"/>
                    <a:pt x="344" y="89"/>
                  </a:cubicBezTo>
                  <a:cubicBezTo>
                    <a:pt x="335" y="59"/>
                    <a:pt x="331" y="46"/>
                    <a:pt x="327" y="38"/>
                  </a:cubicBezTo>
                  <a:cubicBezTo>
                    <a:pt x="340" y="34"/>
                    <a:pt x="357" y="29"/>
                    <a:pt x="378" y="29"/>
                  </a:cubicBezTo>
                  <a:close/>
                  <a:moveTo>
                    <a:pt x="318" y="42"/>
                  </a:moveTo>
                  <a:cubicBezTo>
                    <a:pt x="318" y="51"/>
                    <a:pt x="323" y="63"/>
                    <a:pt x="327" y="89"/>
                  </a:cubicBezTo>
                  <a:cubicBezTo>
                    <a:pt x="331" y="135"/>
                    <a:pt x="352" y="216"/>
                    <a:pt x="369" y="373"/>
                  </a:cubicBezTo>
                  <a:cubicBezTo>
                    <a:pt x="382" y="475"/>
                    <a:pt x="399" y="666"/>
                    <a:pt x="391" y="933"/>
                  </a:cubicBezTo>
                  <a:cubicBezTo>
                    <a:pt x="386" y="1197"/>
                    <a:pt x="352" y="1532"/>
                    <a:pt x="301" y="1910"/>
                  </a:cubicBezTo>
                  <a:cubicBezTo>
                    <a:pt x="255" y="2287"/>
                    <a:pt x="195" y="2716"/>
                    <a:pt x="200" y="3170"/>
                  </a:cubicBezTo>
                  <a:cubicBezTo>
                    <a:pt x="204" y="3399"/>
                    <a:pt x="229" y="3633"/>
                    <a:pt x="272" y="3866"/>
                  </a:cubicBezTo>
                  <a:cubicBezTo>
                    <a:pt x="318" y="4095"/>
                    <a:pt x="374" y="4329"/>
                    <a:pt x="425" y="4558"/>
                  </a:cubicBezTo>
                  <a:cubicBezTo>
                    <a:pt x="471" y="4792"/>
                    <a:pt x="509" y="5025"/>
                    <a:pt x="526" y="5258"/>
                  </a:cubicBezTo>
                  <a:cubicBezTo>
                    <a:pt x="539" y="5492"/>
                    <a:pt x="531" y="5721"/>
                    <a:pt x="505" y="5946"/>
                  </a:cubicBezTo>
                  <a:cubicBezTo>
                    <a:pt x="450" y="6392"/>
                    <a:pt x="335" y="6808"/>
                    <a:pt x="251" y="7181"/>
                  </a:cubicBezTo>
                  <a:cubicBezTo>
                    <a:pt x="208" y="7368"/>
                    <a:pt x="174" y="7546"/>
                    <a:pt x="153" y="7707"/>
                  </a:cubicBezTo>
                  <a:cubicBezTo>
                    <a:pt x="132" y="7873"/>
                    <a:pt x="123" y="8026"/>
                    <a:pt x="132" y="8162"/>
                  </a:cubicBezTo>
                  <a:cubicBezTo>
                    <a:pt x="136" y="8293"/>
                    <a:pt x="153" y="8408"/>
                    <a:pt x="174" y="8501"/>
                  </a:cubicBezTo>
                  <a:cubicBezTo>
                    <a:pt x="200" y="8595"/>
                    <a:pt x="225" y="8667"/>
                    <a:pt x="246" y="8713"/>
                  </a:cubicBezTo>
                  <a:cubicBezTo>
                    <a:pt x="306" y="8853"/>
                    <a:pt x="361" y="8926"/>
                    <a:pt x="395" y="8968"/>
                  </a:cubicBezTo>
                  <a:cubicBezTo>
                    <a:pt x="403" y="8981"/>
                    <a:pt x="416" y="8993"/>
                    <a:pt x="420" y="8998"/>
                  </a:cubicBezTo>
                  <a:cubicBezTo>
                    <a:pt x="413" y="9003"/>
                    <a:pt x="404" y="9005"/>
                    <a:pt x="394" y="9005"/>
                  </a:cubicBezTo>
                  <a:cubicBezTo>
                    <a:pt x="388" y="9005"/>
                    <a:pt x="381" y="9004"/>
                    <a:pt x="374" y="9002"/>
                  </a:cubicBezTo>
                  <a:cubicBezTo>
                    <a:pt x="348" y="8998"/>
                    <a:pt x="331" y="8985"/>
                    <a:pt x="318" y="8972"/>
                  </a:cubicBezTo>
                  <a:cubicBezTo>
                    <a:pt x="284" y="8938"/>
                    <a:pt x="267" y="8913"/>
                    <a:pt x="259" y="8900"/>
                  </a:cubicBezTo>
                  <a:cubicBezTo>
                    <a:pt x="255" y="8892"/>
                    <a:pt x="251" y="8887"/>
                    <a:pt x="246" y="8883"/>
                  </a:cubicBezTo>
                  <a:cubicBezTo>
                    <a:pt x="242" y="8875"/>
                    <a:pt x="238" y="8862"/>
                    <a:pt x="229" y="8849"/>
                  </a:cubicBezTo>
                  <a:cubicBezTo>
                    <a:pt x="225" y="8836"/>
                    <a:pt x="217" y="8828"/>
                    <a:pt x="212" y="8815"/>
                  </a:cubicBezTo>
                  <a:cubicBezTo>
                    <a:pt x="204" y="8802"/>
                    <a:pt x="200" y="8790"/>
                    <a:pt x="191" y="8773"/>
                  </a:cubicBezTo>
                  <a:cubicBezTo>
                    <a:pt x="178" y="8743"/>
                    <a:pt x="166" y="8713"/>
                    <a:pt x="153" y="8675"/>
                  </a:cubicBezTo>
                  <a:cubicBezTo>
                    <a:pt x="119" y="8582"/>
                    <a:pt x="60" y="8391"/>
                    <a:pt x="47" y="8123"/>
                  </a:cubicBezTo>
                  <a:cubicBezTo>
                    <a:pt x="43" y="7992"/>
                    <a:pt x="47" y="7839"/>
                    <a:pt x="68" y="7678"/>
                  </a:cubicBezTo>
                  <a:cubicBezTo>
                    <a:pt x="85" y="7512"/>
                    <a:pt x="123" y="7334"/>
                    <a:pt x="170" y="7147"/>
                  </a:cubicBezTo>
                  <a:cubicBezTo>
                    <a:pt x="217" y="6960"/>
                    <a:pt x="272" y="6765"/>
                    <a:pt x="327" y="6557"/>
                  </a:cubicBezTo>
                  <a:cubicBezTo>
                    <a:pt x="382" y="6349"/>
                    <a:pt x="437" y="6133"/>
                    <a:pt x="467" y="5904"/>
                  </a:cubicBezTo>
                  <a:cubicBezTo>
                    <a:pt x="497" y="5674"/>
                    <a:pt x="497" y="5437"/>
                    <a:pt x="475" y="5199"/>
                  </a:cubicBezTo>
                  <a:cubicBezTo>
                    <a:pt x="450" y="4961"/>
                    <a:pt x="403" y="4724"/>
                    <a:pt x="352" y="4486"/>
                  </a:cubicBezTo>
                  <a:cubicBezTo>
                    <a:pt x="246" y="4019"/>
                    <a:pt x="119" y="3552"/>
                    <a:pt x="98" y="3098"/>
                  </a:cubicBezTo>
                  <a:cubicBezTo>
                    <a:pt x="85" y="2873"/>
                    <a:pt x="102" y="2652"/>
                    <a:pt x="127" y="2440"/>
                  </a:cubicBezTo>
                  <a:cubicBezTo>
                    <a:pt x="153" y="2228"/>
                    <a:pt x="183" y="2024"/>
                    <a:pt x="204" y="1833"/>
                  </a:cubicBezTo>
                  <a:cubicBezTo>
                    <a:pt x="225" y="1638"/>
                    <a:pt x="238" y="1455"/>
                    <a:pt x="234" y="1290"/>
                  </a:cubicBezTo>
                  <a:cubicBezTo>
                    <a:pt x="234" y="1120"/>
                    <a:pt x="212" y="967"/>
                    <a:pt x="183" y="836"/>
                  </a:cubicBezTo>
                  <a:cubicBezTo>
                    <a:pt x="157" y="704"/>
                    <a:pt x="136" y="590"/>
                    <a:pt x="132" y="496"/>
                  </a:cubicBezTo>
                  <a:cubicBezTo>
                    <a:pt x="127" y="403"/>
                    <a:pt x="140" y="331"/>
                    <a:pt x="157" y="284"/>
                  </a:cubicBezTo>
                  <a:cubicBezTo>
                    <a:pt x="191" y="161"/>
                    <a:pt x="246" y="101"/>
                    <a:pt x="280" y="68"/>
                  </a:cubicBezTo>
                  <a:cubicBezTo>
                    <a:pt x="284" y="68"/>
                    <a:pt x="293" y="59"/>
                    <a:pt x="310" y="46"/>
                  </a:cubicBezTo>
                  <a:cubicBezTo>
                    <a:pt x="314" y="46"/>
                    <a:pt x="314" y="46"/>
                    <a:pt x="318" y="42"/>
                  </a:cubicBezTo>
                  <a:close/>
                  <a:moveTo>
                    <a:pt x="397" y="1"/>
                  </a:moveTo>
                  <a:cubicBezTo>
                    <a:pt x="390" y="1"/>
                    <a:pt x="382" y="2"/>
                    <a:pt x="374" y="4"/>
                  </a:cubicBezTo>
                  <a:cubicBezTo>
                    <a:pt x="344" y="8"/>
                    <a:pt x="323" y="17"/>
                    <a:pt x="310" y="25"/>
                  </a:cubicBezTo>
                  <a:cubicBezTo>
                    <a:pt x="301" y="29"/>
                    <a:pt x="297" y="34"/>
                    <a:pt x="289" y="38"/>
                  </a:cubicBezTo>
                  <a:cubicBezTo>
                    <a:pt x="251" y="63"/>
                    <a:pt x="174" y="123"/>
                    <a:pt x="123" y="280"/>
                  </a:cubicBezTo>
                  <a:cubicBezTo>
                    <a:pt x="106" y="326"/>
                    <a:pt x="89" y="407"/>
                    <a:pt x="93" y="505"/>
                  </a:cubicBezTo>
                  <a:cubicBezTo>
                    <a:pt x="98" y="602"/>
                    <a:pt x="119" y="717"/>
                    <a:pt x="144" y="848"/>
                  </a:cubicBezTo>
                  <a:cubicBezTo>
                    <a:pt x="170" y="980"/>
                    <a:pt x="187" y="1129"/>
                    <a:pt x="191" y="1294"/>
                  </a:cubicBezTo>
                  <a:cubicBezTo>
                    <a:pt x="191" y="1460"/>
                    <a:pt x="178" y="1642"/>
                    <a:pt x="157" y="1833"/>
                  </a:cubicBezTo>
                  <a:cubicBezTo>
                    <a:pt x="132" y="2024"/>
                    <a:pt x="106" y="2228"/>
                    <a:pt x="77" y="2440"/>
                  </a:cubicBezTo>
                  <a:cubicBezTo>
                    <a:pt x="51" y="2652"/>
                    <a:pt x="34" y="2877"/>
                    <a:pt x="47" y="3106"/>
                  </a:cubicBezTo>
                  <a:cubicBezTo>
                    <a:pt x="68" y="3569"/>
                    <a:pt x="195" y="4040"/>
                    <a:pt x="301" y="4507"/>
                  </a:cubicBezTo>
                  <a:cubicBezTo>
                    <a:pt x="352" y="4741"/>
                    <a:pt x="399" y="4974"/>
                    <a:pt x="425" y="5212"/>
                  </a:cubicBezTo>
                  <a:cubicBezTo>
                    <a:pt x="446" y="5445"/>
                    <a:pt x="446" y="5679"/>
                    <a:pt x="416" y="5904"/>
                  </a:cubicBezTo>
                  <a:cubicBezTo>
                    <a:pt x="352" y="6353"/>
                    <a:pt x="212" y="6765"/>
                    <a:pt x="123" y="7143"/>
                  </a:cubicBezTo>
                  <a:cubicBezTo>
                    <a:pt x="77" y="7330"/>
                    <a:pt x="38" y="7508"/>
                    <a:pt x="21" y="7678"/>
                  </a:cubicBezTo>
                  <a:cubicBezTo>
                    <a:pt x="4" y="7843"/>
                    <a:pt x="0" y="7996"/>
                    <a:pt x="4" y="8132"/>
                  </a:cubicBezTo>
                  <a:cubicBezTo>
                    <a:pt x="21" y="8404"/>
                    <a:pt x="85" y="8599"/>
                    <a:pt x="123" y="8692"/>
                  </a:cubicBezTo>
                  <a:cubicBezTo>
                    <a:pt x="136" y="8730"/>
                    <a:pt x="153" y="8760"/>
                    <a:pt x="166" y="8786"/>
                  </a:cubicBezTo>
                  <a:cubicBezTo>
                    <a:pt x="174" y="8802"/>
                    <a:pt x="178" y="8815"/>
                    <a:pt x="187" y="8828"/>
                  </a:cubicBezTo>
                  <a:cubicBezTo>
                    <a:pt x="191" y="8836"/>
                    <a:pt x="200" y="8849"/>
                    <a:pt x="204" y="8858"/>
                  </a:cubicBezTo>
                  <a:cubicBezTo>
                    <a:pt x="217" y="8879"/>
                    <a:pt x="229" y="8900"/>
                    <a:pt x="238" y="8913"/>
                  </a:cubicBezTo>
                  <a:cubicBezTo>
                    <a:pt x="246" y="8926"/>
                    <a:pt x="251" y="8930"/>
                    <a:pt x="255" y="8938"/>
                  </a:cubicBezTo>
                  <a:cubicBezTo>
                    <a:pt x="263" y="8955"/>
                    <a:pt x="276" y="8972"/>
                    <a:pt x="297" y="8993"/>
                  </a:cubicBezTo>
                  <a:cubicBezTo>
                    <a:pt x="306" y="9006"/>
                    <a:pt x="331" y="9032"/>
                    <a:pt x="365" y="9040"/>
                  </a:cubicBezTo>
                  <a:cubicBezTo>
                    <a:pt x="375" y="9043"/>
                    <a:pt x="388" y="9045"/>
                    <a:pt x="401" y="9045"/>
                  </a:cubicBezTo>
                  <a:cubicBezTo>
                    <a:pt x="410" y="9045"/>
                    <a:pt x="420" y="9044"/>
                    <a:pt x="429" y="9040"/>
                  </a:cubicBezTo>
                  <a:cubicBezTo>
                    <a:pt x="450" y="9032"/>
                    <a:pt x="475" y="9015"/>
                    <a:pt x="484" y="8989"/>
                  </a:cubicBezTo>
                  <a:cubicBezTo>
                    <a:pt x="505" y="8934"/>
                    <a:pt x="488" y="8879"/>
                    <a:pt x="471" y="8824"/>
                  </a:cubicBezTo>
                  <a:cubicBezTo>
                    <a:pt x="454" y="8773"/>
                    <a:pt x="433" y="8713"/>
                    <a:pt x="416" y="8654"/>
                  </a:cubicBezTo>
                  <a:cubicBezTo>
                    <a:pt x="348" y="8404"/>
                    <a:pt x="314" y="8081"/>
                    <a:pt x="331" y="7763"/>
                  </a:cubicBezTo>
                  <a:cubicBezTo>
                    <a:pt x="344" y="7440"/>
                    <a:pt x="403" y="7122"/>
                    <a:pt x="463" y="6871"/>
                  </a:cubicBezTo>
                  <a:cubicBezTo>
                    <a:pt x="522" y="6621"/>
                    <a:pt x="577" y="6430"/>
                    <a:pt x="590" y="6362"/>
                  </a:cubicBezTo>
                  <a:cubicBezTo>
                    <a:pt x="594" y="6336"/>
                    <a:pt x="599" y="6315"/>
                    <a:pt x="603" y="6303"/>
                  </a:cubicBezTo>
                  <a:cubicBezTo>
                    <a:pt x="611" y="6269"/>
                    <a:pt x="624" y="6226"/>
                    <a:pt x="637" y="6171"/>
                  </a:cubicBezTo>
                  <a:cubicBezTo>
                    <a:pt x="654" y="6099"/>
                    <a:pt x="688" y="5954"/>
                    <a:pt x="700" y="5759"/>
                  </a:cubicBezTo>
                  <a:cubicBezTo>
                    <a:pt x="717" y="5564"/>
                    <a:pt x="709" y="5314"/>
                    <a:pt x="662" y="5033"/>
                  </a:cubicBezTo>
                  <a:cubicBezTo>
                    <a:pt x="637" y="4842"/>
                    <a:pt x="594" y="4634"/>
                    <a:pt x="548" y="4418"/>
                  </a:cubicBezTo>
                  <a:cubicBezTo>
                    <a:pt x="531" y="4320"/>
                    <a:pt x="509" y="4223"/>
                    <a:pt x="492" y="4121"/>
                  </a:cubicBezTo>
                  <a:cubicBezTo>
                    <a:pt x="437" y="3794"/>
                    <a:pt x="403" y="3446"/>
                    <a:pt x="403" y="3094"/>
                  </a:cubicBezTo>
                  <a:cubicBezTo>
                    <a:pt x="403" y="2746"/>
                    <a:pt x="433" y="2398"/>
                    <a:pt x="488" y="2071"/>
                  </a:cubicBezTo>
                  <a:cubicBezTo>
                    <a:pt x="543" y="1744"/>
                    <a:pt x="616" y="1438"/>
                    <a:pt x="658" y="1158"/>
                  </a:cubicBezTo>
                  <a:cubicBezTo>
                    <a:pt x="696" y="878"/>
                    <a:pt x="700" y="624"/>
                    <a:pt x="666" y="428"/>
                  </a:cubicBezTo>
                  <a:cubicBezTo>
                    <a:pt x="662" y="382"/>
                    <a:pt x="649" y="335"/>
                    <a:pt x="641" y="292"/>
                  </a:cubicBezTo>
                  <a:cubicBezTo>
                    <a:pt x="633" y="250"/>
                    <a:pt x="620" y="212"/>
                    <a:pt x="607" y="178"/>
                  </a:cubicBezTo>
                  <a:cubicBezTo>
                    <a:pt x="582" y="114"/>
                    <a:pt x="543" y="63"/>
                    <a:pt x="509" y="42"/>
                  </a:cubicBezTo>
                  <a:cubicBezTo>
                    <a:pt x="480" y="17"/>
                    <a:pt x="450" y="8"/>
                    <a:pt x="425" y="4"/>
                  </a:cubicBezTo>
                  <a:cubicBezTo>
                    <a:pt x="414" y="2"/>
                    <a:pt x="405" y="1"/>
                    <a:pt x="39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5" name="Google Shape;3525;p34"/>
            <p:cNvSpPr/>
            <p:nvPr/>
          </p:nvSpPr>
          <p:spPr>
            <a:xfrm>
              <a:off x="-642798" y="3054614"/>
              <a:ext cx="104246" cy="1876247"/>
            </a:xfrm>
            <a:custGeom>
              <a:avLst/>
              <a:gdLst/>
              <a:ahLst/>
              <a:cxnLst/>
              <a:rect l="l" t="t" r="r" b="b"/>
              <a:pathLst>
                <a:path w="498" h="8963" extrusionOk="0">
                  <a:moveTo>
                    <a:pt x="276" y="0"/>
                  </a:moveTo>
                  <a:cubicBezTo>
                    <a:pt x="272" y="4"/>
                    <a:pt x="272" y="4"/>
                    <a:pt x="268" y="9"/>
                  </a:cubicBezTo>
                  <a:cubicBezTo>
                    <a:pt x="251" y="17"/>
                    <a:pt x="242" y="26"/>
                    <a:pt x="238" y="26"/>
                  </a:cubicBezTo>
                  <a:cubicBezTo>
                    <a:pt x="204" y="59"/>
                    <a:pt x="149" y="119"/>
                    <a:pt x="115" y="242"/>
                  </a:cubicBezTo>
                  <a:cubicBezTo>
                    <a:pt x="98" y="289"/>
                    <a:pt x="85" y="361"/>
                    <a:pt x="90" y="454"/>
                  </a:cubicBezTo>
                  <a:cubicBezTo>
                    <a:pt x="94" y="548"/>
                    <a:pt x="115" y="662"/>
                    <a:pt x="141" y="794"/>
                  </a:cubicBezTo>
                  <a:cubicBezTo>
                    <a:pt x="170" y="925"/>
                    <a:pt x="192" y="1078"/>
                    <a:pt x="192" y="1248"/>
                  </a:cubicBezTo>
                  <a:cubicBezTo>
                    <a:pt x="196" y="1413"/>
                    <a:pt x="183" y="1596"/>
                    <a:pt x="162" y="1791"/>
                  </a:cubicBezTo>
                  <a:cubicBezTo>
                    <a:pt x="141" y="1982"/>
                    <a:pt x="111" y="2186"/>
                    <a:pt x="85" y="2398"/>
                  </a:cubicBezTo>
                  <a:cubicBezTo>
                    <a:pt x="60" y="2610"/>
                    <a:pt x="43" y="2831"/>
                    <a:pt x="56" y="3056"/>
                  </a:cubicBezTo>
                  <a:cubicBezTo>
                    <a:pt x="77" y="3510"/>
                    <a:pt x="204" y="3977"/>
                    <a:pt x="310" y="4444"/>
                  </a:cubicBezTo>
                  <a:cubicBezTo>
                    <a:pt x="361" y="4682"/>
                    <a:pt x="408" y="4919"/>
                    <a:pt x="433" y="5157"/>
                  </a:cubicBezTo>
                  <a:cubicBezTo>
                    <a:pt x="455" y="5395"/>
                    <a:pt x="455" y="5632"/>
                    <a:pt x="425" y="5862"/>
                  </a:cubicBezTo>
                  <a:cubicBezTo>
                    <a:pt x="395" y="6091"/>
                    <a:pt x="340" y="6307"/>
                    <a:pt x="285" y="6515"/>
                  </a:cubicBezTo>
                  <a:cubicBezTo>
                    <a:pt x="230" y="6723"/>
                    <a:pt x="175" y="6918"/>
                    <a:pt x="128" y="7105"/>
                  </a:cubicBezTo>
                  <a:cubicBezTo>
                    <a:pt x="81" y="7292"/>
                    <a:pt x="43" y="7470"/>
                    <a:pt x="26" y="7636"/>
                  </a:cubicBezTo>
                  <a:cubicBezTo>
                    <a:pt x="5" y="7797"/>
                    <a:pt x="1" y="7950"/>
                    <a:pt x="5" y="8081"/>
                  </a:cubicBezTo>
                  <a:cubicBezTo>
                    <a:pt x="18" y="8349"/>
                    <a:pt x="77" y="8540"/>
                    <a:pt x="111" y="8633"/>
                  </a:cubicBezTo>
                  <a:cubicBezTo>
                    <a:pt x="124" y="8671"/>
                    <a:pt x="136" y="8701"/>
                    <a:pt x="149" y="8731"/>
                  </a:cubicBezTo>
                  <a:cubicBezTo>
                    <a:pt x="158" y="8748"/>
                    <a:pt x="162" y="8760"/>
                    <a:pt x="170" y="8773"/>
                  </a:cubicBezTo>
                  <a:cubicBezTo>
                    <a:pt x="175" y="8786"/>
                    <a:pt x="183" y="8794"/>
                    <a:pt x="187" y="8807"/>
                  </a:cubicBezTo>
                  <a:cubicBezTo>
                    <a:pt x="196" y="8820"/>
                    <a:pt x="200" y="8833"/>
                    <a:pt x="204" y="8841"/>
                  </a:cubicBezTo>
                  <a:cubicBezTo>
                    <a:pt x="209" y="8845"/>
                    <a:pt x="213" y="8850"/>
                    <a:pt x="217" y="8858"/>
                  </a:cubicBezTo>
                  <a:cubicBezTo>
                    <a:pt x="225" y="8871"/>
                    <a:pt x="242" y="8896"/>
                    <a:pt x="276" y="8930"/>
                  </a:cubicBezTo>
                  <a:cubicBezTo>
                    <a:pt x="289" y="8943"/>
                    <a:pt x="306" y="8956"/>
                    <a:pt x="332" y="8960"/>
                  </a:cubicBezTo>
                  <a:cubicBezTo>
                    <a:pt x="339" y="8962"/>
                    <a:pt x="346" y="8963"/>
                    <a:pt x="352" y="8963"/>
                  </a:cubicBezTo>
                  <a:cubicBezTo>
                    <a:pt x="362" y="8963"/>
                    <a:pt x="371" y="8961"/>
                    <a:pt x="378" y="8956"/>
                  </a:cubicBezTo>
                  <a:cubicBezTo>
                    <a:pt x="374" y="8951"/>
                    <a:pt x="361" y="8939"/>
                    <a:pt x="353" y="8926"/>
                  </a:cubicBezTo>
                  <a:cubicBezTo>
                    <a:pt x="319" y="8884"/>
                    <a:pt x="264" y="8811"/>
                    <a:pt x="204" y="8671"/>
                  </a:cubicBezTo>
                  <a:cubicBezTo>
                    <a:pt x="183" y="8625"/>
                    <a:pt x="158" y="8553"/>
                    <a:pt x="132" y="8459"/>
                  </a:cubicBezTo>
                  <a:cubicBezTo>
                    <a:pt x="111" y="8366"/>
                    <a:pt x="94" y="8251"/>
                    <a:pt x="90" y="8120"/>
                  </a:cubicBezTo>
                  <a:cubicBezTo>
                    <a:pt x="81" y="7984"/>
                    <a:pt x="90" y="7831"/>
                    <a:pt x="111" y="7665"/>
                  </a:cubicBezTo>
                  <a:cubicBezTo>
                    <a:pt x="132" y="7504"/>
                    <a:pt x="166" y="7326"/>
                    <a:pt x="209" y="7139"/>
                  </a:cubicBezTo>
                  <a:cubicBezTo>
                    <a:pt x="293" y="6766"/>
                    <a:pt x="408" y="6350"/>
                    <a:pt x="463" y="5904"/>
                  </a:cubicBezTo>
                  <a:cubicBezTo>
                    <a:pt x="489" y="5679"/>
                    <a:pt x="497" y="5450"/>
                    <a:pt x="484" y="5216"/>
                  </a:cubicBezTo>
                  <a:cubicBezTo>
                    <a:pt x="467" y="4983"/>
                    <a:pt x="429" y="4750"/>
                    <a:pt x="383" y="4516"/>
                  </a:cubicBezTo>
                  <a:cubicBezTo>
                    <a:pt x="332" y="4287"/>
                    <a:pt x="276" y="4053"/>
                    <a:pt x="230" y="3824"/>
                  </a:cubicBezTo>
                  <a:cubicBezTo>
                    <a:pt x="187" y="3591"/>
                    <a:pt x="162" y="3357"/>
                    <a:pt x="158" y="3128"/>
                  </a:cubicBezTo>
                  <a:cubicBezTo>
                    <a:pt x="153" y="2674"/>
                    <a:pt x="213" y="2245"/>
                    <a:pt x="259" y="1868"/>
                  </a:cubicBezTo>
                  <a:cubicBezTo>
                    <a:pt x="310" y="1490"/>
                    <a:pt x="344" y="1155"/>
                    <a:pt x="349" y="891"/>
                  </a:cubicBezTo>
                  <a:cubicBezTo>
                    <a:pt x="357" y="624"/>
                    <a:pt x="340" y="433"/>
                    <a:pt x="327" y="331"/>
                  </a:cubicBezTo>
                  <a:cubicBezTo>
                    <a:pt x="310" y="174"/>
                    <a:pt x="289" y="93"/>
                    <a:pt x="285" y="47"/>
                  </a:cubicBezTo>
                  <a:cubicBezTo>
                    <a:pt x="281" y="21"/>
                    <a:pt x="276" y="9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6" name="Google Shape;3526;p34"/>
            <p:cNvSpPr/>
            <p:nvPr/>
          </p:nvSpPr>
          <p:spPr>
            <a:xfrm>
              <a:off x="-616213" y="3051892"/>
              <a:ext cx="105921" cy="1876666"/>
            </a:xfrm>
            <a:custGeom>
              <a:avLst/>
              <a:gdLst/>
              <a:ahLst/>
              <a:cxnLst/>
              <a:rect l="l" t="t" r="r" b="b"/>
              <a:pathLst>
                <a:path w="506" h="8965" extrusionOk="0">
                  <a:moveTo>
                    <a:pt x="209" y="0"/>
                  </a:moveTo>
                  <a:cubicBezTo>
                    <a:pt x="188" y="0"/>
                    <a:pt x="171" y="5"/>
                    <a:pt x="158" y="9"/>
                  </a:cubicBezTo>
                  <a:cubicBezTo>
                    <a:pt x="162" y="17"/>
                    <a:pt x="166" y="30"/>
                    <a:pt x="175" y="60"/>
                  </a:cubicBezTo>
                  <a:cubicBezTo>
                    <a:pt x="188" y="102"/>
                    <a:pt x="213" y="183"/>
                    <a:pt x="230" y="336"/>
                  </a:cubicBezTo>
                  <a:cubicBezTo>
                    <a:pt x="247" y="433"/>
                    <a:pt x="268" y="633"/>
                    <a:pt x="264" y="896"/>
                  </a:cubicBezTo>
                  <a:cubicBezTo>
                    <a:pt x="260" y="1163"/>
                    <a:pt x="230" y="1499"/>
                    <a:pt x="183" y="1881"/>
                  </a:cubicBezTo>
                  <a:cubicBezTo>
                    <a:pt x="137" y="2258"/>
                    <a:pt x="77" y="2687"/>
                    <a:pt x="86" y="3137"/>
                  </a:cubicBezTo>
                  <a:cubicBezTo>
                    <a:pt x="86" y="3362"/>
                    <a:pt x="111" y="3591"/>
                    <a:pt x="154" y="3820"/>
                  </a:cubicBezTo>
                  <a:cubicBezTo>
                    <a:pt x="196" y="4049"/>
                    <a:pt x="256" y="4279"/>
                    <a:pt x="306" y="4512"/>
                  </a:cubicBezTo>
                  <a:cubicBezTo>
                    <a:pt x="353" y="4746"/>
                    <a:pt x="396" y="4983"/>
                    <a:pt x="408" y="5221"/>
                  </a:cubicBezTo>
                  <a:cubicBezTo>
                    <a:pt x="425" y="5454"/>
                    <a:pt x="417" y="5692"/>
                    <a:pt x="391" y="5917"/>
                  </a:cubicBezTo>
                  <a:cubicBezTo>
                    <a:pt x="332" y="6371"/>
                    <a:pt x="213" y="6783"/>
                    <a:pt x="132" y="7156"/>
                  </a:cubicBezTo>
                  <a:cubicBezTo>
                    <a:pt x="90" y="7343"/>
                    <a:pt x="52" y="7517"/>
                    <a:pt x="31" y="7678"/>
                  </a:cubicBezTo>
                  <a:cubicBezTo>
                    <a:pt x="9" y="7844"/>
                    <a:pt x="1" y="7993"/>
                    <a:pt x="1" y="8124"/>
                  </a:cubicBezTo>
                  <a:cubicBezTo>
                    <a:pt x="5" y="8256"/>
                    <a:pt x="22" y="8370"/>
                    <a:pt x="43" y="8459"/>
                  </a:cubicBezTo>
                  <a:cubicBezTo>
                    <a:pt x="65" y="8553"/>
                    <a:pt x="86" y="8621"/>
                    <a:pt x="103" y="8667"/>
                  </a:cubicBezTo>
                  <a:cubicBezTo>
                    <a:pt x="162" y="8812"/>
                    <a:pt x="213" y="8888"/>
                    <a:pt x="239" y="8931"/>
                  </a:cubicBezTo>
                  <a:cubicBezTo>
                    <a:pt x="251" y="8943"/>
                    <a:pt x="256" y="8956"/>
                    <a:pt x="264" y="8964"/>
                  </a:cubicBezTo>
                  <a:cubicBezTo>
                    <a:pt x="268" y="8960"/>
                    <a:pt x="273" y="8952"/>
                    <a:pt x="277" y="8943"/>
                  </a:cubicBezTo>
                  <a:cubicBezTo>
                    <a:pt x="289" y="8914"/>
                    <a:pt x="281" y="8863"/>
                    <a:pt x="260" y="8812"/>
                  </a:cubicBezTo>
                  <a:cubicBezTo>
                    <a:pt x="251" y="8786"/>
                    <a:pt x="243" y="8757"/>
                    <a:pt x="230" y="8731"/>
                  </a:cubicBezTo>
                  <a:cubicBezTo>
                    <a:pt x="222" y="8701"/>
                    <a:pt x="213" y="8672"/>
                    <a:pt x="205" y="8638"/>
                  </a:cubicBezTo>
                  <a:cubicBezTo>
                    <a:pt x="128" y="8387"/>
                    <a:pt x="90" y="8060"/>
                    <a:pt x="107" y="7734"/>
                  </a:cubicBezTo>
                  <a:cubicBezTo>
                    <a:pt x="124" y="7407"/>
                    <a:pt x="183" y="7088"/>
                    <a:pt x="247" y="6834"/>
                  </a:cubicBezTo>
                  <a:cubicBezTo>
                    <a:pt x="311" y="6583"/>
                    <a:pt x="366" y="6392"/>
                    <a:pt x="387" y="6329"/>
                  </a:cubicBezTo>
                  <a:cubicBezTo>
                    <a:pt x="396" y="6303"/>
                    <a:pt x="400" y="6286"/>
                    <a:pt x="408" y="6274"/>
                  </a:cubicBezTo>
                  <a:cubicBezTo>
                    <a:pt x="413" y="6240"/>
                    <a:pt x="425" y="6193"/>
                    <a:pt x="434" y="6138"/>
                  </a:cubicBezTo>
                  <a:cubicBezTo>
                    <a:pt x="451" y="6066"/>
                    <a:pt x="476" y="5925"/>
                    <a:pt x="489" y="5734"/>
                  </a:cubicBezTo>
                  <a:cubicBezTo>
                    <a:pt x="506" y="5539"/>
                    <a:pt x="493" y="5293"/>
                    <a:pt x="451" y="5017"/>
                  </a:cubicBezTo>
                  <a:cubicBezTo>
                    <a:pt x="408" y="4741"/>
                    <a:pt x="332" y="4431"/>
                    <a:pt x="277" y="4105"/>
                  </a:cubicBezTo>
                  <a:cubicBezTo>
                    <a:pt x="217" y="3774"/>
                    <a:pt x="183" y="3426"/>
                    <a:pt x="183" y="3073"/>
                  </a:cubicBezTo>
                  <a:cubicBezTo>
                    <a:pt x="179" y="2721"/>
                    <a:pt x="209" y="2369"/>
                    <a:pt x="268" y="2038"/>
                  </a:cubicBezTo>
                  <a:cubicBezTo>
                    <a:pt x="323" y="1711"/>
                    <a:pt x="400" y="1401"/>
                    <a:pt x="438" y="1125"/>
                  </a:cubicBezTo>
                  <a:cubicBezTo>
                    <a:pt x="480" y="849"/>
                    <a:pt x="485" y="603"/>
                    <a:pt x="459" y="412"/>
                  </a:cubicBezTo>
                  <a:cubicBezTo>
                    <a:pt x="451" y="361"/>
                    <a:pt x="442" y="319"/>
                    <a:pt x="434" y="276"/>
                  </a:cubicBezTo>
                  <a:cubicBezTo>
                    <a:pt x="425" y="238"/>
                    <a:pt x="417" y="200"/>
                    <a:pt x="404" y="170"/>
                  </a:cubicBezTo>
                  <a:cubicBezTo>
                    <a:pt x="383" y="102"/>
                    <a:pt x="349" y="64"/>
                    <a:pt x="323" y="39"/>
                  </a:cubicBezTo>
                  <a:cubicBezTo>
                    <a:pt x="285" y="5"/>
                    <a:pt x="23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7" name="Google Shape;3527;p34"/>
            <p:cNvSpPr/>
            <p:nvPr/>
          </p:nvSpPr>
          <p:spPr>
            <a:xfrm>
              <a:off x="-594024" y="3046450"/>
              <a:ext cx="89175" cy="924412"/>
            </a:xfrm>
            <a:custGeom>
              <a:avLst/>
              <a:gdLst/>
              <a:ahLst/>
              <a:cxnLst/>
              <a:rect l="l" t="t" r="r" b="b"/>
              <a:pathLst>
                <a:path w="426" h="4416" extrusionOk="0">
                  <a:moveTo>
                    <a:pt x="150" y="1"/>
                  </a:moveTo>
                  <a:cubicBezTo>
                    <a:pt x="150" y="5"/>
                    <a:pt x="154" y="18"/>
                    <a:pt x="158" y="35"/>
                  </a:cubicBezTo>
                  <a:cubicBezTo>
                    <a:pt x="200" y="175"/>
                    <a:pt x="328" y="688"/>
                    <a:pt x="239" y="1257"/>
                  </a:cubicBezTo>
                  <a:cubicBezTo>
                    <a:pt x="133" y="1928"/>
                    <a:pt x="69" y="2323"/>
                    <a:pt x="69" y="2323"/>
                  </a:cubicBezTo>
                  <a:cubicBezTo>
                    <a:pt x="69" y="2323"/>
                    <a:pt x="1" y="3167"/>
                    <a:pt x="22" y="3367"/>
                  </a:cubicBezTo>
                  <a:cubicBezTo>
                    <a:pt x="48" y="3562"/>
                    <a:pt x="158" y="4211"/>
                    <a:pt x="158" y="4211"/>
                  </a:cubicBezTo>
                  <a:lnTo>
                    <a:pt x="196" y="4279"/>
                  </a:lnTo>
                  <a:lnTo>
                    <a:pt x="273" y="4415"/>
                  </a:lnTo>
                  <a:cubicBezTo>
                    <a:pt x="256" y="4317"/>
                    <a:pt x="234" y="4220"/>
                    <a:pt x="217" y="4118"/>
                  </a:cubicBezTo>
                  <a:cubicBezTo>
                    <a:pt x="162" y="3791"/>
                    <a:pt x="128" y="3443"/>
                    <a:pt x="128" y="3091"/>
                  </a:cubicBezTo>
                  <a:cubicBezTo>
                    <a:pt x="128" y="2743"/>
                    <a:pt x="158" y="2395"/>
                    <a:pt x="213" y="2068"/>
                  </a:cubicBezTo>
                  <a:cubicBezTo>
                    <a:pt x="268" y="1741"/>
                    <a:pt x="341" y="1435"/>
                    <a:pt x="383" y="1155"/>
                  </a:cubicBezTo>
                  <a:cubicBezTo>
                    <a:pt x="421" y="875"/>
                    <a:pt x="425" y="621"/>
                    <a:pt x="391" y="425"/>
                  </a:cubicBezTo>
                  <a:cubicBezTo>
                    <a:pt x="387" y="379"/>
                    <a:pt x="374" y="332"/>
                    <a:pt x="366" y="289"/>
                  </a:cubicBezTo>
                  <a:cubicBezTo>
                    <a:pt x="358" y="247"/>
                    <a:pt x="345" y="209"/>
                    <a:pt x="332" y="175"/>
                  </a:cubicBezTo>
                  <a:cubicBezTo>
                    <a:pt x="307" y="111"/>
                    <a:pt x="268" y="60"/>
                    <a:pt x="234" y="39"/>
                  </a:cubicBezTo>
                  <a:cubicBezTo>
                    <a:pt x="205" y="18"/>
                    <a:pt x="175" y="5"/>
                    <a:pt x="150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8" name="Google Shape;3528;p34"/>
            <p:cNvSpPr/>
            <p:nvPr/>
          </p:nvSpPr>
          <p:spPr>
            <a:xfrm>
              <a:off x="-612654" y="3098155"/>
              <a:ext cx="18840" cy="146742"/>
            </a:xfrm>
            <a:custGeom>
              <a:avLst/>
              <a:gdLst/>
              <a:ahLst/>
              <a:cxnLst/>
              <a:rect l="l" t="t" r="r" b="b"/>
              <a:pathLst>
                <a:path w="90" h="701" extrusionOk="0">
                  <a:moveTo>
                    <a:pt x="56" y="0"/>
                  </a:moveTo>
                  <a:cubicBezTo>
                    <a:pt x="52" y="0"/>
                    <a:pt x="48" y="0"/>
                    <a:pt x="39" y="21"/>
                  </a:cubicBezTo>
                  <a:cubicBezTo>
                    <a:pt x="31" y="38"/>
                    <a:pt x="22" y="81"/>
                    <a:pt x="14" y="140"/>
                  </a:cubicBezTo>
                  <a:cubicBezTo>
                    <a:pt x="5" y="200"/>
                    <a:pt x="1" y="276"/>
                    <a:pt x="1" y="352"/>
                  </a:cubicBezTo>
                  <a:cubicBezTo>
                    <a:pt x="5" y="424"/>
                    <a:pt x="14" y="501"/>
                    <a:pt x="22" y="560"/>
                  </a:cubicBezTo>
                  <a:cubicBezTo>
                    <a:pt x="35" y="620"/>
                    <a:pt x="48" y="662"/>
                    <a:pt x="56" y="675"/>
                  </a:cubicBezTo>
                  <a:cubicBezTo>
                    <a:pt x="65" y="700"/>
                    <a:pt x="73" y="700"/>
                    <a:pt x="81" y="700"/>
                  </a:cubicBezTo>
                  <a:cubicBezTo>
                    <a:pt x="86" y="696"/>
                    <a:pt x="90" y="692"/>
                    <a:pt x="86" y="666"/>
                  </a:cubicBezTo>
                  <a:cubicBezTo>
                    <a:pt x="86" y="654"/>
                    <a:pt x="77" y="607"/>
                    <a:pt x="69" y="552"/>
                  </a:cubicBezTo>
                  <a:cubicBezTo>
                    <a:pt x="60" y="492"/>
                    <a:pt x="56" y="420"/>
                    <a:pt x="52" y="348"/>
                  </a:cubicBezTo>
                  <a:cubicBezTo>
                    <a:pt x="52" y="276"/>
                    <a:pt x="56" y="204"/>
                    <a:pt x="60" y="144"/>
                  </a:cubicBezTo>
                  <a:cubicBezTo>
                    <a:pt x="65" y="89"/>
                    <a:pt x="69" y="42"/>
                    <a:pt x="69" y="30"/>
                  </a:cubicBezTo>
                  <a:cubicBezTo>
                    <a:pt x="69" y="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29" name="Google Shape;3529;p34"/>
          <p:cNvGrpSpPr/>
          <p:nvPr/>
        </p:nvGrpSpPr>
        <p:grpSpPr>
          <a:xfrm flipH="1">
            <a:off x="4059995" y="3231933"/>
            <a:ext cx="321495" cy="2355501"/>
            <a:chOff x="-3200841" y="3196752"/>
            <a:chExt cx="229426" cy="1680940"/>
          </a:xfrm>
        </p:grpSpPr>
        <p:sp>
          <p:nvSpPr>
            <p:cNvPr id="3530" name="Google Shape;3530;p34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1" name="Google Shape;3531;p34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2" name="Google Shape;3532;p34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3" name="Google Shape;3533;p34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4" name="Google Shape;3534;p34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5" name="Google Shape;3535;p34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36" name="Google Shape;3536;p34"/>
          <p:cNvSpPr/>
          <p:nvPr/>
        </p:nvSpPr>
        <p:spPr>
          <a:xfrm flipH="1">
            <a:off x="4125696" y="404941"/>
            <a:ext cx="161824" cy="152465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7" name="Google Shape;3537;p34"/>
          <p:cNvSpPr/>
          <p:nvPr/>
        </p:nvSpPr>
        <p:spPr>
          <a:xfrm flipH="1">
            <a:off x="465199" y="674464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8" name="Google Shape;3538;p34"/>
          <p:cNvSpPr/>
          <p:nvPr/>
        </p:nvSpPr>
        <p:spPr>
          <a:xfrm flipH="1">
            <a:off x="438767" y="351611"/>
            <a:ext cx="146888" cy="138015"/>
          </a:xfrm>
          <a:custGeom>
            <a:avLst/>
            <a:gdLst/>
            <a:ahLst/>
            <a:cxnLst/>
            <a:rect l="l" t="t" r="r" b="b"/>
            <a:pathLst>
              <a:path w="778" h="731" extrusionOk="0">
                <a:moveTo>
                  <a:pt x="400" y="0"/>
                </a:moveTo>
                <a:cubicBezTo>
                  <a:pt x="192" y="0"/>
                  <a:pt x="48" y="153"/>
                  <a:pt x="22" y="378"/>
                </a:cubicBezTo>
                <a:cubicBezTo>
                  <a:pt x="1" y="582"/>
                  <a:pt x="192" y="730"/>
                  <a:pt x="400" y="730"/>
                </a:cubicBezTo>
                <a:cubicBezTo>
                  <a:pt x="608" y="730"/>
                  <a:pt x="778" y="561"/>
                  <a:pt x="778" y="353"/>
                </a:cubicBezTo>
                <a:cubicBezTo>
                  <a:pt x="778" y="145"/>
                  <a:pt x="608" y="0"/>
                  <a:pt x="400" y="0"/>
                </a:cubicBezTo>
                <a:close/>
              </a:path>
            </a:pathLst>
          </a:custGeom>
          <a:solidFill>
            <a:srgbClr val="FFFFFF">
              <a:alpha val="4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9" name="Google Shape;3539;p34"/>
          <p:cNvSpPr/>
          <p:nvPr/>
        </p:nvSpPr>
        <p:spPr>
          <a:xfrm flipH="1">
            <a:off x="981688" y="47261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0" name="Google Shape;3540;p34"/>
          <p:cNvSpPr/>
          <p:nvPr/>
        </p:nvSpPr>
        <p:spPr>
          <a:xfrm flipH="1">
            <a:off x="7033312" y="332726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1" name="Google Shape;3541;p34"/>
          <p:cNvSpPr/>
          <p:nvPr/>
        </p:nvSpPr>
        <p:spPr>
          <a:xfrm flipH="1">
            <a:off x="8208113" y="548991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393"/>
          <a:stretch/>
        </p:blipFill>
        <p:spPr>
          <a:xfrm>
            <a:off x="89437" y="-8855"/>
            <a:ext cx="8990953" cy="50713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7095" y="3667865"/>
            <a:ext cx="5193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</a:t>
            </a:r>
            <a:endParaRPr lang="en-US" sz="28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485673" y="3003064"/>
            <a:ext cx="3864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endParaRPr lang="en-US" sz="28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498995" y="4001373"/>
            <a:ext cx="4315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</a:t>
            </a:r>
            <a:endParaRPr lang="en-US" sz="28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442300" y="3326611"/>
            <a:ext cx="477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endParaRPr lang="en-US" sz="28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93" name="Listen to Save the Sea Turtles pp.238-2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900" end="19729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325" y="1559249"/>
            <a:ext cx="1433761" cy="14337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130" y="4130926"/>
            <a:ext cx="320480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No, crabs and birds eat some of the eggs. Also, pollution and climate change affect their habitats (where they live).  </a:t>
            </a:r>
            <a:endParaRPr lang="en-US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0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3" y="240603"/>
            <a:ext cx="1696227" cy="2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Describe the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life cycle </a:t>
            </a:r>
            <a:r>
              <a:rPr lang="en-US" sz="1800" b="1" u="sng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of a sea turtle.</a:t>
            </a:r>
            <a:r>
              <a:rPr lang="en-US" sz="1800" b="1" u="sng" dirty="0" smtClean="0">
                <a:latin typeface="Segoe Print" panose="02000600000000000000" pitchFamily="2" charset="0"/>
              </a:rPr>
              <a:t/>
            </a:r>
            <a:br>
              <a:rPr lang="en-US" sz="1800" b="1" u="sng" dirty="0" smtClean="0">
                <a:latin typeface="Segoe Print" panose="02000600000000000000" pitchFamily="2" charset="0"/>
              </a:rPr>
            </a:br>
            <a:r>
              <a:rPr lang="en-US" sz="1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1. Females </a:t>
            </a:r>
            <a:r>
              <a:rPr lang="en-US" sz="1800" b="1" dirty="0">
                <a:solidFill>
                  <a:schemeClr val="accent2"/>
                </a:solidFill>
                <a:latin typeface="Segoe Print" panose="02000600000000000000" pitchFamily="2" charset="0"/>
              </a:rPr>
              <a:t>make nests on the beach, go back to the water and lay eggs there.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2. Females </a:t>
            </a:r>
            <a:r>
              <a:rPr lang="en-US" sz="1800" b="1" dirty="0">
                <a:solidFill>
                  <a:srgbClr val="C00000"/>
                </a:solidFill>
                <a:latin typeface="Segoe Print" panose="02000600000000000000" pitchFamily="2" charset="0"/>
              </a:rPr>
              <a:t>lay eggs, and then make nests on the beach.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3. Females 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go to the beach, make nests in the sand, and lay eggs inside.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4. Females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lay their eggs in the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ocean.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0" y="0"/>
            <a:ext cx="1567605" cy="23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6206" y="134805"/>
            <a:ext cx="6680562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Describe the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life cycle </a:t>
            </a:r>
            <a:r>
              <a:rPr lang="en-US" sz="1800" b="1" u="sng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of a sea turtle.</a:t>
            </a:r>
            <a:r>
              <a:rPr lang="en-US" sz="1800" b="1" u="sng" dirty="0" smtClean="0">
                <a:latin typeface="Segoe Print" panose="02000600000000000000" pitchFamily="2" charset="0"/>
              </a:rPr>
              <a:t/>
            </a:r>
            <a:br>
              <a:rPr lang="en-US" sz="1800" b="1" u="sng" dirty="0" smtClean="0">
                <a:latin typeface="Segoe Print" panose="02000600000000000000" pitchFamily="2" charset="0"/>
              </a:rPr>
            </a:br>
            <a:r>
              <a:rPr lang="en-US" sz="1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1. Females </a:t>
            </a:r>
            <a:r>
              <a:rPr lang="en-US" sz="1800" b="1" dirty="0">
                <a:solidFill>
                  <a:schemeClr val="accent2"/>
                </a:solidFill>
                <a:latin typeface="Segoe Print" panose="02000600000000000000" pitchFamily="2" charset="0"/>
              </a:rPr>
              <a:t>make nests on the beach, go back to the water and lay eggs there.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2. Females </a:t>
            </a:r>
            <a:r>
              <a:rPr lang="en-US" sz="1800" b="1" dirty="0">
                <a:solidFill>
                  <a:srgbClr val="C00000"/>
                </a:solidFill>
                <a:latin typeface="Segoe Print" panose="02000600000000000000" pitchFamily="2" charset="0"/>
              </a:rPr>
              <a:t>lay eggs, and then make nests on the beach.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3. Females </a:t>
            </a:r>
            <a:r>
              <a:rPr lang="en-US" sz="1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go to the beach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, </a:t>
            </a:r>
            <a:r>
              <a:rPr lang="en-US" sz="1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make nests</a:t>
            </a:r>
            <a:r>
              <a:rPr lang="en-US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in the sand, and </a:t>
            </a:r>
            <a:r>
              <a:rPr lang="en-US" sz="1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lay eggs </a:t>
            </a:r>
            <a:r>
              <a:rPr lang="en-US" sz="1800" b="1" dirty="0">
                <a:solidFill>
                  <a:srgbClr val="FFC000"/>
                </a:solidFill>
                <a:latin typeface="Segoe Print" panose="02000600000000000000" pitchFamily="2" charset="0"/>
              </a:rPr>
              <a:t>inside.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4. Females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lay their eggs in the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ocean.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1" y="0"/>
            <a:ext cx="1567605" cy="23261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75379" y="1881699"/>
            <a:ext cx="6854221" cy="97485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yellow bell with a black circle in the middle of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" y="57357"/>
            <a:ext cx="1032254" cy="10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0947" y="166281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Buzz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in – Critical Thinking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Delius Unicase" panose="020B0604020202020204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59" y="739471"/>
            <a:ext cx="4158528" cy="41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yellow bell with a black circle in the middle of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" y="57357"/>
            <a:ext cx="1032254" cy="10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0947" y="166281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Buzz 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Delius Unicase" panose="020B0604020202020204" charset="0"/>
                <a:cs typeface="MV Boli" panose="02000500030200090000" pitchFamily="2" charset="0"/>
              </a:rPr>
              <a:t>in – Critical Thinking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Delius Unicase" panose="020B0604020202020204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59" y="739471"/>
            <a:ext cx="4158528" cy="41585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139" y="1315659"/>
            <a:ext cx="5562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How 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the turtles find the same beaches each year</a:t>
            </a:r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968" y="2023545"/>
            <a:ext cx="5506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What 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do you think the baby turtles might face when they hatch?</a:t>
            </a:r>
          </a:p>
        </p:txBody>
      </p:sp>
    </p:spTree>
    <p:extLst>
      <p:ext uri="{BB962C8B-B14F-4D97-AF65-F5344CB8AC3E}">
        <p14:creationId xmlns:p14="http://schemas.microsoft.com/office/powerpoint/2010/main" val="2754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86" y="0"/>
            <a:ext cx="4790164" cy="105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16280" y="837876"/>
            <a:ext cx="664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Connection Question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2" descr="Image result for rally robin ka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83" y="1836456"/>
            <a:ext cx="2646032" cy="23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86" y="0"/>
            <a:ext cx="4790164" cy="105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36823" y="1971370"/>
            <a:ext cx="6966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taken care of something important (a pet, a plant, or a younger sibling)? How is that similar to turtles protecting their </a:t>
            </a:r>
            <a:r>
              <a:rPr 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eggs?</a:t>
            </a:r>
            <a:endParaRPr lang="en-US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280" y="837876"/>
            <a:ext cx="664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Connection Question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8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96137" y="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Warm-up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735" y="779747"/>
            <a:ext cx="890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out the Life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of Sea Turtles </a:t>
            </a:r>
            <a:endParaRPr lang="en-US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7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96137" y="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Warm-up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292" y="704176"/>
            <a:ext cx="890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out the Life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of Sea Turtles </a:t>
            </a:r>
            <a:endParaRPr lang="en-US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231" y="1365896"/>
            <a:ext cx="75520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1. Sway like turtles swimming in the ocean.</a:t>
            </a:r>
          </a:p>
        </p:txBody>
      </p:sp>
    </p:spTree>
    <p:extLst>
      <p:ext uri="{BB962C8B-B14F-4D97-AF65-F5344CB8AC3E}">
        <p14:creationId xmlns:p14="http://schemas.microsoft.com/office/powerpoint/2010/main" val="26693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96137" y="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Warm-up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307" y="700343"/>
            <a:ext cx="890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out the Life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of Sea Turtles </a:t>
            </a:r>
            <a:endParaRPr lang="en-US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6774" y="1346674"/>
            <a:ext cx="75520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1. Sway like turtles swimming in the ocean.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2. Crawl slowly to the beach.</a:t>
            </a:r>
          </a:p>
        </p:txBody>
      </p:sp>
    </p:spTree>
    <p:extLst>
      <p:ext uri="{BB962C8B-B14F-4D97-AF65-F5344CB8AC3E}">
        <p14:creationId xmlns:p14="http://schemas.microsoft.com/office/powerpoint/2010/main" val="29697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96137" y="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Warm-up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998" y="700343"/>
            <a:ext cx="890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out the Life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of Sea Turtles </a:t>
            </a:r>
            <a:endParaRPr lang="en-US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358" y="1354519"/>
            <a:ext cx="755206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1. Sway like turtles swimming in the ocean.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2. Crawl slowly to the beach.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3. Dig a hole in the sand. </a:t>
            </a:r>
          </a:p>
        </p:txBody>
      </p:sp>
    </p:spTree>
    <p:extLst>
      <p:ext uri="{BB962C8B-B14F-4D97-AF65-F5344CB8AC3E}">
        <p14:creationId xmlns:p14="http://schemas.microsoft.com/office/powerpoint/2010/main" val="28890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96137" y="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Warm-up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998" y="700343"/>
            <a:ext cx="890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out the Life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of Sea Turtles </a:t>
            </a:r>
            <a:endParaRPr lang="en-US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802" y="1346674"/>
            <a:ext cx="755206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1. Sway like turtles swimming in the ocean.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2. Crawl slowly to the beach.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3. Dig a hole in the sand. 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4. Drop eggs into the nest.</a:t>
            </a:r>
          </a:p>
        </p:txBody>
      </p:sp>
    </p:spTree>
    <p:extLst>
      <p:ext uri="{BB962C8B-B14F-4D97-AF65-F5344CB8AC3E}">
        <p14:creationId xmlns:p14="http://schemas.microsoft.com/office/powerpoint/2010/main" val="6458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96137" y="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Warm-up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998" y="700343"/>
            <a:ext cx="8905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out the Life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ycle of Sea Turtles </a:t>
            </a:r>
            <a:endParaRPr lang="en-US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929" y="1278812"/>
            <a:ext cx="755206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1. Sway like turtles swimming in the ocean.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2. Crawl slowly to the beach.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3. Dig a hole in the sand. 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4. Drop eggs into the nest.</a:t>
            </a:r>
          </a:p>
          <a:p>
            <a:r>
              <a:rPr lang="en-US" sz="2800" b="1" dirty="0" smtClean="0">
                <a:ln/>
                <a:solidFill>
                  <a:schemeClr val="bg2"/>
                </a:solidFill>
              </a:rPr>
              <a:t>5. Turn and crawl back to the ocean.  </a:t>
            </a:r>
            <a:endParaRPr lang="en-US" sz="2800" b="1" dirty="0">
              <a:ln/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34"/>
          <p:cNvSpPr/>
          <p:nvPr/>
        </p:nvSpPr>
        <p:spPr>
          <a:xfrm>
            <a:off x="1024375" y="4143425"/>
            <a:ext cx="2879100" cy="532500"/>
          </a:xfrm>
          <a:prstGeom prst="ellipse">
            <a:avLst/>
          </a:prstGeom>
          <a:solidFill>
            <a:srgbClr val="92A3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3363" name="Google Shape;3363;p34"/>
          <p:cNvSpPr/>
          <p:nvPr/>
        </p:nvSpPr>
        <p:spPr>
          <a:xfrm>
            <a:off x="1454788" y="4232600"/>
            <a:ext cx="2017800" cy="253200"/>
          </a:xfrm>
          <a:prstGeom prst="ellipse">
            <a:avLst/>
          </a:prstGeom>
          <a:solidFill>
            <a:srgbClr val="1E1549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grpSp>
        <p:nvGrpSpPr>
          <p:cNvPr id="3464" name="Google Shape;3464;p34"/>
          <p:cNvGrpSpPr/>
          <p:nvPr/>
        </p:nvGrpSpPr>
        <p:grpSpPr>
          <a:xfrm flipH="1">
            <a:off x="-288741" y="2420634"/>
            <a:ext cx="1840895" cy="2366241"/>
            <a:chOff x="7251969" y="2684746"/>
            <a:chExt cx="1973727" cy="2536980"/>
          </a:xfrm>
        </p:grpSpPr>
        <p:sp>
          <p:nvSpPr>
            <p:cNvPr id="3465" name="Google Shape;3465;p34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5" name="Google Shape;3475;p34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7" name="Google Shape;3487;p34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8" name="Google Shape;3488;p34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9" name="Google Shape;3489;p34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0" name="Google Shape;3490;p34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1" name="Google Shape;3491;p34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2" name="Google Shape;3492;p34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3" name="Google Shape;3493;p34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4" name="Google Shape;3494;p34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5" name="Google Shape;3495;p34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6" name="Google Shape;3496;p34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7" name="Google Shape;3497;p34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8" name="Google Shape;3498;p34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9" name="Google Shape;3499;p34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0" name="Google Shape;3500;p34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1" name="Google Shape;3501;p34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2" name="Google Shape;3502;p34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3" name="Google Shape;3503;p34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04" name="Google Shape;3504;p34"/>
          <p:cNvGrpSpPr/>
          <p:nvPr/>
        </p:nvGrpSpPr>
        <p:grpSpPr>
          <a:xfrm>
            <a:off x="-694916" y="4268363"/>
            <a:ext cx="3334980" cy="1481629"/>
            <a:chOff x="-462037" y="4426274"/>
            <a:chExt cx="3455580" cy="1535208"/>
          </a:xfrm>
        </p:grpSpPr>
        <p:sp>
          <p:nvSpPr>
            <p:cNvPr id="3505" name="Google Shape;3505;p34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6" name="Google Shape;3506;p34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7" name="Google Shape;3507;p34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8" name="Google Shape;3508;p34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9" name="Google Shape;3509;p34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0" name="Google Shape;3510;p34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1" name="Google Shape;3511;p34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2" name="Google Shape;3512;p34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3" name="Google Shape;3513;p34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4" name="Google Shape;3514;p34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5" name="Google Shape;3515;p34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6" name="Google Shape;3516;p34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7" name="Google Shape;3517;p34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8" name="Google Shape;3518;p34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9" name="Google Shape;3519;p34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0" name="Google Shape;3520;p34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1" name="Google Shape;3521;p34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2" name="Google Shape;3522;p34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23" name="Google Shape;3523;p34"/>
          <p:cNvGrpSpPr/>
          <p:nvPr/>
        </p:nvGrpSpPr>
        <p:grpSpPr>
          <a:xfrm flipH="1">
            <a:off x="4501320" y="3689578"/>
            <a:ext cx="167643" cy="2112146"/>
            <a:chOff x="-651590" y="3045822"/>
            <a:chExt cx="150299" cy="1893622"/>
          </a:xfrm>
        </p:grpSpPr>
        <p:sp>
          <p:nvSpPr>
            <p:cNvPr id="3524" name="Google Shape;3524;p34"/>
            <p:cNvSpPr/>
            <p:nvPr/>
          </p:nvSpPr>
          <p:spPr>
            <a:xfrm>
              <a:off x="-651590" y="3045822"/>
              <a:ext cx="150299" cy="1893622"/>
            </a:xfrm>
            <a:custGeom>
              <a:avLst/>
              <a:gdLst/>
              <a:ahLst/>
              <a:cxnLst/>
              <a:rect l="l" t="t" r="r" b="b"/>
              <a:pathLst>
                <a:path w="718" h="9046" extrusionOk="0">
                  <a:moveTo>
                    <a:pt x="378" y="29"/>
                  </a:moveTo>
                  <a:cubicBezTo>
                    <a:pt x="391" y="29"/>
                    <a:pt x="412" y="29"/>
                    <a:pt x="433" y="38"/>
                  </a:cubicBezTo>
                  <a:cubicBezTo>
                    <a:pt x="454" y="42"/>
                    <a:pt x="471" y="55"/>
                    <a:pt x="492" y="68"/>
                  </a:cubicBezTo>
                  <a:cubicBezTo>
                    <a:pt x="518" y="93"/>
                    <a:pt x="552" y="131"/>
                    <a:pt x="573" y="199"/>
                  </a:cubicBezTo>
                  <a:cubicBezTo>
                    <a:pt x="586" y="229"/>
                    <a:pt x="594" y="267"/>
                    <a:pt x="603" y="305"/>
                  </a:cubicBezTo>
                  <a:cubicBezTo>
                    <a:pt x="611" y="348"/>
                    <a:pt x="620" y="390"/>
                    <a:pt x="628" y="441"/>
                  </a:cubicBezTo>
                  <a:cubicBezTo>
                    <a:pt x="654" y="632"/>
                    <a:pt x="649" y="878"/>
                    <a:pt x="607" y="1154"/>
                  </a:cubicBezTo>
                  <a:cubicBezTo>
                    <a:pt x="569" y="1430"/>
                    <a:pt x="492" y="1740"/>
                    <a:pt x="437" y="2067"/>
                  </a:cubicBezTo>
                  <a:cubicBezTo>
                    <a:pt x="378" y="2398"/>
                    <a:pt x="348" y="2750"/>
                    <a:pt x="352" y="3102"/>
                  </a:cubicBezTo>
                  <a:cubicBezTo>
                    <a:pt x="352" y="3455"/>
                    <a:pt x="386" y="3803"/>
                    <a:pt x="446" y="4134"/>
                  </a:cubicBezTo>
                  <a:cubicBezTo>
                    <a:pt x="454" y="4185"/>
                    <a:pt x="463" y="4231"/>
                    <a:pt x="471" y="4282"/>
                  </a:cubicBezTo>
                  <a:cubicBezTo>
                    <a:pt x="522" y="4554"/>
                    <a:pt x="582" y="4813"/>
                    <a:pt x="620" y="5046"/>
                  </a:cubicBezTo>
                  <a:cubicBezTo>
                    <a:pt x="662" y="5322"/>
                    <a:pt x="675" y="5568"/>
                    <a:pt x="658" y="5763"/>
                  </a:cubicBezTo>
                  <a:cubicBezTo>
                    <a:pt x="645" y="5954"/>
                    <a:pt x="620" y="6095"/>
                    <a:pt x="603" y="6167"/>
                  </a:cubicBezTo>
                  <a:cubicBezTo>
                    <a:pt x="594" y="6222"/>
                    <a:pt x="582" y="6269"/>
                    <a:pt x="577" y="6303"/>
                  </a:cubicBezTo>
                  <a:cubicBezTo>
                    <a:pt x="569" y="6315"/>
                    <a:pt x="565" y="6332"/>
                    <a:pt x="556" y="6358"/>
                  </a:cubicBezTo>
                  <a:cubicBezTo>
                    <a:pt x="535" y="6421"/>
                    <a:pt x="480" y="6612"/>
                    <a:pt x="416" y="6863"/>
                  </a:cubicBezTo>
                  <a:cubicBezTo>
                    <a:pt x="352" y="7117"/>
                    <a:pt x="293" y="7436"/>
                    <a:pt x="276" y="7763"/>
                  </a:cubicBezTo>
                  <a:cubicBezTo>
                    <a:pt x="259" y="8089"/>
                    <a:pt x="297" y="8416"/>
                    <a:pt x="374" y="8667"/>
                  </a:cubicBezTo>
                  <a:cubicBezTo>
                    <a:pt x="382" y="8701"/>
                    <a:pt x="391" y="8730"/>
                    <a:pt x="399" y="8760"/>
                  </a:cubicBezTo>
                  <a:cubicBezTo>
                    <a:pt x="412" y="8786"/>
                    <a:pt x="420" y="8815"/>
                    <a:pt x="429" y="8841"/>
                  </a:cubicBezTo>
                  <a:cubicBezTo>
                    <a:pt x="450" y="8892"/>
                    <a:pt x="458" y="8943"/>
                    <a:pt x="446" y="8972"/>
                  </a:cubicBezTo>
                  <a:cubicBezTo>
                    <a:pt x="442" y="8981"/>
                    <a:pt x="437" y="8989"/>
                    <a:pt x="433" y="8993"/>
                  </a:cubicBezTo>
                  <a:cubicBezTo>
                    <a:pt x="425" y="8985"/>
                    <a:pt x="420" y="8972"/>
                    <a:pt x="408" y="8960"/>
                  </a:cubicBezTo>
                  <a:cubicBezTo>
                    <a:pt x="382" y="8917"/>
                    <a:pt x="331" y="8841"/>
                    <a:pt x="272" y="8696"/>
                  </a:cubicBezTo>
                  <a:cubicBezTo>
                    <a:pt x="255" y="8650"/>
                    <a:pt x="234" y="8582"/>
                    <a:pt x="212" y="8488"/>
                  </a:cubicBezTo>
                  <a:cubicBezTo>
                    <a:pt x="191" y="8399"/>
                    <a:pt x="174" y="8285"/>
                    <a:pt x="170" y="8153"/>
                  </a:cubicBezTo>
                  <a:cubicBezTo>
                    <a:pt x="170" y="8022"/>
                    <a:pt x="178" y="7873"/>
                    <a:pt x="200" y="7707"/>
                  </a:cubicBezTo>
                  <a:cubicBezTo>
                    <a:pt x="221" y="7546"/>
                    <a:pt x="259" y="7372"/>
                    <a:pt x="301" y="7185"/>
                  </a:cubicBezTo>
                  <a:cubicBezTo>
                    <a:pt x="382" y="6812"/>
                    <a:pt x="501" y="6400"/>
                    <a:pt x="560" y="5946"/>
                  </a:cubicBezTo>
                  <a:cubicBezTo>
                    <a:pt x="586" y="5721"/>
                    <a:pt x="594" y="5483"/>
                    <a:pt x="577" y="5250"/>
                  </a:cubicBezTo>
                  <a:cubicBezTo>
                    <a:pt x="565" y="5012"/>
                    <a:pt x="522" y="4775"/>
                    <a:pt x="475" y="4541"/>
                  </a:cubicBezTo>
                  <a:cubicBezTo>
                    <a:pt x="425" y="4308"/>
                    <a:pt x="365" y="4078"/>
                    <a:pt x="323" y="3849"/>
                  </a:cubicBezTo>
                  <a:cubicBezTo>
                    <a:pt x="280" y="3620"/>
                    <a:pt x="255" y="3391"/>
                    <a:pt x="255" y="3166"/>
                  </a:cubicBezTo>
                  <a:cubicBezTo>
                    <a:pt x="246" y="2716"/>
                    <a:pt x="306" y="2287"/>
                    <a:pt x="352" y="1910"/>
                  </a:cubicBezTo>
                  <a:cubicBezTo>
                    <a:pt x="399" y="1528"/>
                    <a:pt x="429" y="1192"/>
                    <a:pt x="433" y="925"/>
                  </a:cubicBezTo>
                  <a:cubicBezTo>
                    <a:pt x="437" y="662"/>
                    <a:pt x="416" y="462"/>
                    <a:pt x="399" y="365"/>
                  </a:cubicBezTo>
                  <a:cubicBezTo>
                    <a:pt x="382" y="212"/>
                    <a:pt x="357" y="131"/>
                    <a:pt x="344" y="89"/>
                  </a:cubicBezTo>
                  <a:cubicBezTo>
                    <a:pt x="335" y="59"/>
                    <a:pt x="331" y="46"/>
                    <a:pt x="327" y="38"/>
                  </a:cubicBezTo>
                  <a:cubicBezTo>
                    <a:pt x="340" y="34"/>
                    <a:pt x="357" y="29"/>
                    <a:pt x="378" y="29"/>
                  </a:cubicBezTo>
                  <a:close/>
                  <a:moveTo>
                    <a:pt x="318" y="42"/>
                  </a:moveTo>
                  <a:cubicBezTo>
                    <a:pt x="318" y="51"/>
                    <a:pt x="323" y="63"/>
                    <a:pt x="327" y="89"/>
                  </a:cubicBezTo>
                  <a:cubicBezTo>
                    <a:pt x="331" y="135"/>
                    <a:pt x="352" y="216"/>
                    <a:pt x="369" y="373"/>
                  </a:cubicBezTo>
                  <a:cubicBezTo>
                    <a:pt x="382" y="475"/>
                    <a:pt x="399" y="666"/>
                    <a:pt x="391" y="933"/>
                  </a:cubicBezTo>
                  <a:cubicBezTo>
                    <a:pt x="386" y="1197"/>
                    <a:pt x="352" y="1532"/>
                    <a:pt x="301" y="1910"/>
                  </a:cubicBezTo>
                  <a:cubicBezTo>
                    <a:pt x="255" y="2287"/>
                    <a:pt x="195" y="2716"/>
                    <a:pt x="200" y="3170"/>
                  </a:cubicBezTo>
                  <a:cubicBezTo>
                    <a:pt x="204" y="3399"/>
                    <a:pt x="229" y="3633"/>
                    <a:pt x="272" y="3866"/>
                  </a:cubicBezTo>
                  <a:cubicBezTo>
                    <a:pt x="318" y="4095"/>
                    <a:pt x="374" y="4329"/>
                    <a:pt x="425" y="4558"/>
                  </a:cubicBezTo>
                  <a:cubicBezTo>
                    <a:pt x="471" y="4792"/>
                    <a:pt x="509" y="5025"/>
                    <a:pt x="526" y="5258"/>
                  </a:cubicBezTo>
                  <a:cubicBezTo>
                    <a:pt x="539" y="5492"/>
                    <a:pt x="531" y="5721"/>
                    <a:pt x="505" y="5946"/>
                  </a:cubicBezTo>
                  <a:cubicBezTo>
                    <a:pt x="450" y="6392"/>
                    <a:pt x="335" y="6808"/>
                    <a:pt x="251" y="7181"/>
                  </a:cubicBezTo>
                  <a:cubicBezTo>
                    <a:pt x="208" y="7368"/>
                    <a:pt x="174" y="7546"/>
                    <a:pt x="153" y="7707"/>
                  </a:cubicBezTo>
                  <a:cubicBezTo>
                    <a:pt x="132" y="7873"/>
                    <a:pt x="123" y="8026"/>
                    <a:pt x="132" y="8162"/>
                  </a:cubicBezTo>
                  <a:cubicBezTo>
                    <a:pt x="136" y="8293"/>
                    <a:pt x="153" y="8408"/>
                    <a:pt x="174" y="8501"/>
                  </a:cubicBezTo>
                  <a:cubicBezTo>
                    <a:pt x="200" y="8595"/>
                    <a:pt x="225" y="8667"/>
                    <a:pt x="246" y="8713"/>
                  </a:cubicBezTo>
                  <a:cubicBezTo>
                    <a:pt x="306" y="8853"/>
                    <a:pt x="361" y="8926"/>
                    <a:pt x="395" y="8968"/>
                  </a:cubicBezTo>
                  <a:cubicBezTo>
                    <a:pt x="403" y="8981"/>
                    <a:pt x="416" y="8993"/>
                    <a:pt x="420" y="8998"/>
                  </a:cubicBezTo>
                  <a:cubicBezTo>
                    <a:pt x="413" y="9003"/>
                    <a:pt x="404" y="9005"/>
                    <a:pt x="394" y="9005"/>
                  </a:cubicBezTo>
                  <a:cubicBezTo>
                    <a:pt x="388" y="9005"/>
                    <a:pt x="381" y="9004"/>
                    <a:pt x="374" y="9002"/>
                  </a:cubicBezTo>
                  <a:cubicBezTo>
                    <a:pt x="348" y="8998"/>
                    <a:pt x="331" y="8985"/>
                    <a:pt x="318" y="8972"/>
                  </a:cubicBezTo>
                  <a:cubicBezTo>
                    <a:pt x="284" y="8938"/>
                    <a:pt x="267" y="8913"/>
                    <a:pt x="259" y="8900"/>
                  </a:cubicBezTo>
                  <a:cubicBezTo>
                    <a:pt x="255" y="8892"/>
                    <a:pt x="251" y="8887"/>
                    <a:pt x="246" y="8883"/>
                  </a:cubicBezTo>
                  <a:cubicBezTo>
                    <a:pt x="242" y="8875"/>
                    <a:pt x="238" y="8862"/>
                    <a:pt x="229" y="8849"/>
                  </a:cubicBezTo>
                  <a:cubicBezTo>
                    <a:pt x="225" y="8836"/>
                    <a:pt x="217" y="8828"/>
                    <a:pt x="212" y="8815"/>
                  </a:cubicBezTo>
                  <a:cubicBezTo>
                    <a:pt x="204" y="8802"/>
                    <a:pt x="200" y="8790"/>
                    <a:pt x="191" y="8773"/>
                  </a:cubicBezTo>
                  <a:cubicBezTo>
                    <a:pt x="178" y="8743"/>
                    <a:pt x="166" y="8713"/>
                    <a:pt x="153" y="8675"/>
                  </a:cubicBezTo>
                  <a:cubicBezTo>
                    <a:pt x="119" y="8582"/>
                    <a:pt x="60" y="8391"/>
                    <a:pt x="47" y="8123"/>
                  </a:cubicBezTo>
                  <a:cubicBezTo>
                    <a:pt x="43" y="7992"/>
                    <a:pt x="47" y="7839"/>
                    <a:pt x="68" y="7678"/>
                  </a:cubicBezTo>
                  <a:cubicBezTo>
                    <a:pt x="85" y="7512"/>
                    <a:pt x="123" y="7334"/>
                    <a:pt x="170" y="7147"/>
                  </a:cubicBezTo>
                  <a:cubicBezTo>
                    <a:pt x="217" y="6960"/>
                    <a:pt x="272" y="6765"/>
                    <a:pt x="327" y="6557"/>
                  </a:cubicBezTo>
                  <a:cubicBezTo>
                    <a:pt x="382" y="6349"/>
                    <a:pt x="437" y="6133"/>
                    <a:pt x="467" y="5904"/>
                  </a:cubicBezTo>
                  <a:cubicBezTo>
                    <a:pt x="497" y="5674"/>
                    <a:pt x="497" y="5437"/>
                    <a:pt x="475" y="5199"/>
                  </a:cubicBezTo>
                  <a:cubicBezTo>
                    <a:pt x="450" y="4961"/>
                    <a:pt x="403" y="4724"/>
                    <a:pt x="352" y="4486"/>
                  </a:cubicBezTo>
                  <a:cubicBezTo>
                    <a:pt x="246" y="4019"/>
                    <a:pt x="119" y="3552"/>
                    <a:pt x="98" y="3098"/>
                  </a:cubicBezTo>
                  <a:cubicBezTo>
                    <a:pt x="85" y="2873"/>
                    <a:pt x="102" y="2652"/>
                    <a:pt x="127" y="2440"/>
                  </a:cubicBezTo>
                  <a:cubicBezTo>
                    <a:pt x="153" y="2228"/>
                    <a:pt x="183" y="2024"/>
                    <a:pt x="204" y="1833"/>
                  </a:cubicBezTo>
                  <a:cubicBezTo>
                    <a:pt x="225" y="1638"/>
                    <a:pt x="238" y="1455"/>
                    <a:pt x="234" y="1290"/>
                  </a:cubicBezTo>
                  <a:cubicBezTo>
                    <a:pt x="234" y="1120"/>
                    <a:pt x="212" y="967"/>
                    <a:pt x="183" y="836"/>
                  </a:cubicBezTo>
                  <a:cubicBezTo>
                    <a:pt x="157" y="704"/>
                    <a:pt x="136" y="590"/>
                    <a:pt x="132" y="496"/>
                  </a:cubicBezTo>
                  <a:cubicBezTo>
                    <a:pt x="127" y="403"/>
                    <a:pt x="140" y="331"/>
                    <a:pt x="157" y="284"/>
                  </a:cubicBezTo>
                  <a:cubicBezTo>
                    <a:pt x="191" y="161"/>
                    <a:pt x="246" y="101"/>
                    <a:pt x="280" y="68"/>
                  </a:cubicBezTo>
                  <a:cubicBezTo>
                    <a:pt x="284" y="68"/>
                    <a:pt x="293" y="59"/>
                    <a:pt x="310" y="46"/>
                  </a:cubicBezTo>
                  <a:cubicBezTo>
                    <a:pt x="314" y="46"/>
                    <a:pt x="314" y="46"/>
                    <a:pt x="318" y="42"/>
                  </a:cubicBezTo>
                  <a:close/>
                  <a:moveTo>
                    <a:pt x="397" y="1"/>
                  </a:moveTo>
                  <a:cubicBezTo>
                    <a:pt x="390" y="1"/>
                    <a:pt x="382" y="2"/>
                    <a:pt x="374" y="4"/>
                  </a:cubicBezTo>
                  <a:cubicBezTo>
                    <a:pt x="344" y="8"/>
                    <a:pt x="323" y="17"/>
                    <a:pt x="310" y="25"/>
                  </a:cubicBezTo>
                  <a:cubicBezTo>
                    <a:pt x="301" y="29"/>
                    <a:pt x="297" y="34"/>
                    <a:pt x="289" y="38"/>
                  </a:cubicBezTo>
                  <a:cubicBezTo>
                    <a:pt x="251" y="63"/>
                    <a:pt x="174" y="123"/>
                    <a:pt x="123" y="280"/>
                  </a:cubicBezTo>
                  <a:cubicBezTo>
                    <a:pt x="106" y="326"/>
                    <a:pt x="89" y="407"/>
                    <a:pt x="93" y="505"/>
                  </a:cubicBezTo>
                  <a:cubicBezTo>
                    <a:pt x="98" y="602"/>
                    <a:pt x="119" y="717"/>
                    <a:pt x="144" y="848"/>
                  </a:cubicBezTo>
                  <a:cubicBezTo>
                    <a:pt x="170" y="980"/>
                    <a:pt x="187" y="1129"/>
                    <a:pt x="191" y="1294"/>
                  </a:cubicBezTo>
                  <a:cubicBezTo>
                    <a:pt x="191" y="1460"/>
                    <a:pt x="178" y="1642"/>
                    <a:pt x="157" y="1833"/>
                  </a:cubicBezTo>
                  <a:cubicBezTo>
                    <a:pt x="132" y="2024"/>
                    <a:pt x="106" y="2228"/>
                    <a:pt x="77" y="2440"/>
                  </a:cubicBezTo>
                  <a:cubicBezTo>
                    <a:pt x="51" y="2652"/>
                    <a:pt x="34" y="2877"/>
                    <a:pt x="47" y="3106"/>
                  </a:cubicBezTo>
                  <a:cubicBezTo>
                    <a:pt x="68" y="3569"/>
                    <a:pt x="195" y="4040"/>
                    <a:pt x="301" y="4507"/>
                  </a:cubicBezTo>
                  <a:cubicBezTo>
                    <a:pt x="352" y="4741"/>
                    <a:pt x="399" y="4974"/>
                    <a:pt x="425" y="5212"/>
                  </a:cubicBezTo>
                  <a:cubicBezTo>
                    <a:pt x="446" y="5445"/>
                    <a:pt x="446" y="5679"/>
                    <a:pt x="416" y="5904"/>
                  </a:cubicBezTo>
                  <a:cubicBezTo>
                    <a:pt x="352" y="6353"/>
                    <a:pt x="212" y="6765"/>
                    <a:pt x="123" y="7143"/>
                  </a:cubicBezTo>
                  <a:cubicBezTo>
                    <a:pt x="77" y="7330"/>
                    <a:pt x="38" y="7508"/>
                    <a:pt x="21" y="7678"/>
                  </a:cubicBezTo>
                  <a:cubicBezTo>
                    <a:pt x="4" y="7843"/>
                    <a:pt x="0" y="7996"/>
                    <a:pt x="4" y="8132"/>
                  </a:cubicBezTo>
                  <a:cubicBezTo>
                    <a:pt x="21" y="8404"/>
                    <a:pt x="85" y="8599"/>
                    <a:pt x="123" y="8692"/>
                  </a:cubicBezTo>
                  <a:cubicBezTo>
                    <a:pt x="136" y="8730"/>
                    <a:pt x="153" y="8760"/>
                    <a:pt x="166" y="8786"/>
                  </a:cubicBezTo>
                  <a:cubicBezTo>
                    <a:pt x="174" y="8802"/>
                    <a:pt x="178" y="8815"/>
                    <a:pt x="187" y="8828"/>
                  </a:cubicBezTo>
                  <a:cubicBezTo>
                    <a:pt x="191" y="8836"/>
                    <a:pt x="200" y="8849"/>
                    <a:pt x="204" y="8858"/>
                  </a:cubicBezTo>
                  <a:cubicBezTo>
                    <a:pt x="217" y="8879"/>
                    <a:pt x="229" y="8900"/>
                    <a:pt x="238" y="8913"/>
                  </a:cubicBezTo>
                  <a:cubicBezTo>
                    <a:pt x="246" y="8926"/>
                    <a:pt x="251" y="8930"/>
                    <a:pt x="255" y="8938"/>
                  </a:cubicBezTo>
                  <a:cubicBezTo>
                    <a:pt x="263" y="8955"/>
                    <a:pt x="276" y="8972"/>
                    <a:pt x="297" y="8993"/>
                  </a:cubicBezTo>
                  <a:cubicBezTo>
                    <a:pt x="306" y="9006"/>
                    <a:pt x="331" y="9032"/>
                    <a:pt x="365" y="9040"/>
                  </a:cubicBezTo>
                  <a:cubicBezTo>
                    <a:pt x="375" y="9043"/>
                    <a:pt x="388" y="9045"/>
                    <a:pt x="401" y="9045"/>
                  </a:cubicBezTo>
                  <a:cubicBezTo>
                    <a:pt x="410" y="9045"/>
                    <a:pt x="420" y="9044"/>
                    <a:pt x="429" y="9040"/>
                  </a:cubicBezTo>
                  <a:cubicBezTo>
                    <a:pt x="450" y="9032"/>
                    <a:pt x="475" y="9015"/>
                    <a:pt x="484" y="8989"/>
                  </a:cubicBezTo>
                  <a:cubicBezTo>
                    <a:pt x="505" y="8934"/>
                    <a:pt x="488" y="8879"/>
                    <a:pt x="471" y="8824"/>
                  </a:cubicBezTo>
                  <a:cubicBezTo>
                    <a:pt x="454" y="8773"/>
                    <a:pt x="433" y="8713"/>
                    <a:pt x="416" y="8654"/>
                  </a:cubicBezTo>
                  <a:cubicBezTo>
                    <a:pt x="348" y="8404"/>
                    <a:pt x="314" y="8081"/>
                    <a:pt x="331" y="7763"/>
                  </a:cubicBezTo>
                  <a:cubicBezTo>
                    <a:pt x="344" y="7440"/>
                    <a:pt x="403" y="7122"/>
                    <a:pt x="463" y="6871"/>
                  </a:cubicBezTo>
                  <a:cubicBezTo>
                    <a:pt x="522" y="6621"/>
                    <a:pt x="577" y="6430"/>
                    <a:pt x="590" y="6362"/>
                  </a:cubicBezTo>
                  <a:cubicBezTo>
                    <a:pt x="594" y="6336"/>
                    <a:pt x="599" y="6315"/>
                    <a:pt x="603" y="6303"/>
                  </a:cubicBezTo>
                  <a:cubicBezTo>
                    <a:pt x="611" y="6269"/>
                    <a:pt x="624" y="6226"/>
                    <a:pt x="637" y="6171"/>
                  </a:cubicBezTo>
                  <a:cubicBezTo>
                    <a:pt x="654" y="6099"/>
                    <a:pt x="688" y="5954"/>
                    <a:pt x="700" y="5759"/>
                  </a:cubicBezTo>
                  <a:cubicBezTo>
                    <a:pt x="717" y="5564"/>
                    <a:pt x="709" y="5314"/>
                    <a:pt x="662" y="5033"/>
                  </a:cubicBezTo>
                  <a:cubicBezTo>
                    <a:pt x="637" y="4842"/>
                    <a:pt x="594" y="4634"/>
                    <a:pt x="548" y="4418"/>
                  </a:cubicBezTo>
                  <a:cubicBezTo>
                    <a:pt x="531" y="4320"/>
                    <a:pt x="509" y="4223"/>
                    <a:pt x="492" y="4121"/>
                  </a:cubicBezTo>
                  <a:cubicBezTo>
                    <a:pt x="437" y="3794"/>
                    <a:pt x="403" y="3446"/>
                    <a:pt x="403" y="3094"/>
                  </a:cubicBezTo>
                  <a:cubicBezTo>
                    <a:pt x="403" y="2746"/>
                    <a:pt x="433" y="2398"/>
                    <a:pt x="488" y="2071"/>
                  </a:cubicBezTo>
                  <a:cubicBezTo>
                    <a:pt x="543" y="1744"/>
                    <a:pt x="616" y="1438"/>
                    <a:pt x="658" y="1158"/>
                  </a:cubicBezTo>
                  <a:cubicBezTo>
                    <a:pt x="696" y="878"/>
                    <a:pt x="700" y="624"/>
                    <a:pt x="666" y="428"/>
                  </a:cubicBezTo>
                  <a:cubicBezTo>
                    <a:pt x="662" y="382"/>
                    <a:pt x="649" y="335"/>
                    <a:pt x="641" y="292"/>
                  </a:cubicBezTo>
                  <a:cubicBezTo>
                    <a:pt x="633" y="250"/>
                    <a:pt x="620" y="212"/>
                    <a:pt x="607" y="178"/>
                  </a:cubicBezTo>
                  <a:cubicBezTo>
                    <a:pt x="582" y="114"/>
                    <a:pt x="543" y="63"/>
                    <a:pt x="509" y="42"/>
                  </a:cubicBezTo>
                  <a:cubicBezTo>
                    <a:pt x="480" y="17"/>
                    <a:pt x="450" y="8"/>
                    <a:pt x="425" y="4"/>
                  </a:cubicBezTo>
                  <a:cubicBezTo>
                    <a:pt x="414" y="2"/>
                    <a:pt x="405" y="1"/>
                    <a:pt x="39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5" name="Google Shape;3525;p34"/>
            <p:cNvSpPr/>
            <p:nvPr/>
          </p:nvSpPr>
          <p:spPr>
            <a:xfrm>
              <a:off x="-642798" y="3054614"/>
              <a:ext cx="104246" cy="1876247"/>
            </a:xfrm>
            <a:custGeom>
              <a:avLst/>
              <a:gdLst/>
              <a:ahLst/>
              <a:cxnLst/>
              <a:rect l="l" t="t" r="r" b="b"/>
              <a:pathLst>
                <a:path w="498" h="8963" extrusionOk="0">
                  <a:moveTo>
                    <a:pt x="276" y="0"/>
                  </a:moveTo>
                  <a:cubicBezTo>
                    <a:pt x="272" y="4"/>
                    <a:pt x="272" y="4"/>
                    <a:pt x="268" y="9"/>
                  </a:cubicBezTo>
                  <a:cubicBezTo>
                    <a:pt x="251" y="17"/>
                    <a:pt x="242" y="26"/>
                    <a:pt x="238" y="26"/>
                  </a:cubicBezTo>
                  <a:cubicBezTo>
                    <a:pt x="204" y="59"/>
                    <a:pt x="149" y="119"/>
                    <a:pt x="115" y="242"/>
                  </a:cubicBezTo>
                  <a:cubicBezTo>
                    <a:pt x="98" y="289"/>
                    <a:pt x="85" y="361"/>
                    <a:pt x="90" y="454"/>
                  </a:cubicBezTo>
                  <a:cubicBezTo>
                    <a:pt x="94" y="548"/>
                    <a:pt x="115" y="662"/>
                    <a:pt x="141" y="794"/>
                  </a:cubicBezTo>
                  <a:cubicBezTo>
                    <a:pt x="170" y="925"/>
                    <a:pt x="192" y="1078"/>
                    <a:pt x="192" y="1248"/>
                  </a:cubicBezTo>
                  <a:cubicBezTo>
                    <a:pt x="196" y="1413"/>
                    <a:pt x="183" y="1596"/>
                    <a:pt x="162" y="1791"/>
                  </a:cubicBezTo>
                  <a:cubicBezTo>
                    <a:pt x="141" y="1982"/>
                    <a:pt x="111" y="2186"/>
                    <a:pt x="85" y="2398"/>
                  </a:cubicBezTo>
                  <a:cubicBezTo>
                    <a:pt x="60" y="2610"/>
                    <a:pt x="43" y="2831"/>
                    <a:pt x="56" y="3056"/>
                  </a:cubicBezTo>
                  <a:cubicBezTo>
                    <a:pt x="77" y="3510"/>
                    <a:pt x="204" y="3977"/>
                    <a:pt x="310" y="4444"/>
                  </a:cubicBezTo>
                  <a:cubicBezTo>
                    <a:pt x="361" y="4682"/>
                    <a:pt x="408" y="4919"/>
                    <a:pt x="433" y="5157"/>
                  </a:cubicBezTo>
                  <a:cubicBezTo>
                    <a:pt x="455" y="5395"/>
                    <a:pt x="455" y="5632"/>
                    <a:pt x="425" y="5862"/>
                  </a:cubicBezTo>
                  <a:cubicBezTo>
                    <a:pt x="395" y="6091"/>
                    <a:pt x="340" y="6307"/>
                    <a:pt x="285" y="6515"/>
                  </a:cubicBezTo>
                  <a:cubicBezTo>
                    <a:pt x="230" y="6723"/>
                    <a:pt x="175" y="6918"/>
                    <a:pt x="128" y="7105"/>
                  </a:cubicBezTo>
                  <a:cubicBezTo>
                    <a:pt x="81" y="7292"/>
                    <a:pt x="43" y="7470"/>
                    <a:pt x="26" y="7636"/>
                  </a:cubicBezTo>
                  <a:cubicBezTo>
                    <a:pt x="5" y="7797"/>
                    <a:pt x="1" y="7950"/>
                    <a:pt x="5" y="8081"/>
                  </a:cubicBezTo>
                  <a:cubicBezTo>
                    <a:pt x="18" y="8349"/>
                    <a:pt x="77" y="8540"/>
                    <a:pt x="111" y="8633"/>
                  </a:cubicBezTo>
                  <a:cubicBezTo>
                    <a:pt x="124" y="8671"/>
                    <a:pt x="136" y="8701"/>
                    <a:pt x="149" y="8731"/>
                  </a:cubicBezTo>
                  <a:cubicBezTo>
                    <a:pt x="158" y="8748"/>
                    <a:pt x="162" y="8760"/>
                    <a:pt x="170" y="8773"/>
                  </a:cubicBezTo>
                  <a:cubicBezTo>
                    <a:pt x="175" y="8786"/>
                    <a:pt x="183" y="8794"/>
                    <a:pt x="187" y="8807"/>
                  </a:cubicBezTo>
                  <a:cubicBezTo>
                    <a:pt x="196" y="8820"/>
                    <a:pt x="200" y="8833"/>
                    <a:pt x="204" y="8841"/>
                  </a:cubicBezTo>
                  <a:cubicBezTo>
                    <a:pt x="209" y="8845"/>
                    <a:pt x="213" y="8850"/>
                    <a:pt x="217" y="8858"/>
                  </a:cubicBezTo>
                  <a:cubicBezTo>
                    <a:pt x="225" y="8871"/>
                    <a:pt x="242" y="8896"/>
                    <a:pt x="276" y="8930"/>
                  </a:cubicBezTo>
                  <a:cubicBezTo>
                    <a:pt x="289" y="8943"/>
                    <a:pt x="306" y="8956"/>
                    <a:pt x="332" y="8960"/>
                  </a:cubicBezTo>
                  <a:cubicBezTo>
                    <a:pt x="339" y="8962"/>
                    <a:pt x="346" y="8963"/>
                    <a:pt x="352" y="8963"/>
                  </a:cubicBezTo>
                  <a:cubicBezTo>
                    <a:pt x="362" y="8963"/>
                    <a:pt x="371" y="8961"/>
                    <a:pt x="378" y="8956"/>
                  </a:cubicBezTo>
                  <a:cubicBezTo>
                    <a:pt x="374" y="8951"/>
                    <a:pt x="361" y="8939"/>
                    <a:pt x="353" y="8926"/>
                  </a:cubicBezTo>
                  <a:cubicBezTo>
                    <a:pt x="319" y="8884"/>
                    <a:pt x="264" y="8811"/>
                    <a:pt x="204" y="8671"/>
                  </a:cubicBezTo>
                  <a:cubicBezTo>
                    <a:pt x="183" y="8625"/>
                    <a:pt x="158" y="8553"/>
                    <a:pt x="132" y="8459"/>
                  </a:cubicBezTo>
                  <a:cubicBezTo>
                    <a:pt x="111" y="8366"/>
                    <a:pt x="94" y="8251"/>
                    <a:pt x="90" y="8120"/>
                  </a:cubicBezTo>
                  <a:cubicBezTo>
                    <a:pt x="81" y="7984"/>
                    <a:pt x="90" y="7831"/>
                    <a:pt x="111" y="7665"/>
                  </a:cubicBezTo>
                  <a:cubicBezTo>
                    <a:pt x="132" y="7504"/>
                    <a:pt x="166" y="7326"/>
                    <a:pt x="209" y="7139"/>
                  </a:cubicBezTo>
                  <a:cubicBezTo>
                    <a:pt x="293" y="6766"/>
                    <a:pt x="408" y="6350"/>
                    <a:pt x="463" y="5904"/>
                  </a:cubicBezTo>
                  <a:cubicBezTo>
                    <a:pt x="489" y="5679"/>
                    <a:pt x="497" y="5450"/>
                    <a:pt x="484" y="5216"/>
                  </a:cubicBezTo>
                  <a:cubicBezTo>
                    <a:pt x="467" y="4983"/>
                    <a:pt x="429" y="4750"/>
                    <a:pt x="383" y="4516"/>
                  </a:cubicBezTo>
                  <a:cubicBezTo>
                    <a:pt x="332" y="4287"/>
                    <a:pt x="276" y="4053"/>
                    <a:pt x="230" y="3824"/>
                  </a:cubicBezTo>
                  <a:cubicBezTo>
                    <a:pt x="187" y="3591"/>
                    <a:pt x="162" y="3357"/>
                    <a:pt x="158" y="3128"/>
                  </a:cubicBezTo>
                  <a:cubicBezTo>
                    <a:pt x="153" y="2674"/>
                    <a:pt x="213" y="2245"/>
                    <a:pt x="259" y="1868"/>
                  </a:cubicBezTo>
                  <a:cubicBezTo>
                    <a:pt x="310" y="1490"/>
                    <a:pt x="344" y="1155"/>
                    <a:pt x="349" y="891"/>
                  </a:cubicBezTo>
                  <a:cubicBezTo>
                    <a:pt x="357" y="624"/>
                    <a:pt x="340" y="433"/>
                    <a:pt x="327" y="331"/>
                  </a:cubicBezTo>
                  <a:cubicBezTo>
                    <a:pt x="310" y="174"/>
                    <a:pt x="289" y="93"/>
                    <a:pt x="285" y="47"/>
                  </a:cubicBezTo>
                  <a:cubicBezTo>
                    <a:pt x="281" y="21"/>
                    <a:pt x="276" y="9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6" name="Google Shape;3526;p34"/>
            <p:cNvSpPr/>
            <p:nvPr/>
          </p:nvSpPr>
          <p:spPr>
            <a:xfrm>
              <a:off x="-616213" y="3051892"/>
              <a:ext cx="105921" cy="1876666"/>
            </a:xfrm>
            <a:custGeom>
              <a:avLst/>
              <a:gdLst/>
              <a:ahLst/>
              <a:cxnLst/>
              <a:rect l="l" t="t" r="r" b="b"/>
              <a:pathLst>
                <a:path w="506" h="8965" extrusionOk="0">
                  <a:moveTo>
                    <a:pt x="209" y="0"/>
                  </a:moveTo>
                  <a:cubicBezTo>
                    <a:pt x="188" y="0"/>
                    <a:pt x="171" y="5"/>
                    <a:pt x="158" y="9"/>
                  </a:cubicBezTo>
                  <a:cubicBezTo>
                    <a:pt x="162" y="17"/>
                    <a:pt x="166" y="30"/>
                    <a:pt x="175" y="60"/>
                  </a:cubicBezTo>
                  <a:cubicBezTo>
                    <a:pt x="188" y="102"/>
                    <a:pt x="213" y="183"/>
                    <a:pt x="230" y="336"/>
                  </a:cubicBezTo>
                  <a:cubicBezTo>
                    <a:pt x="247" y="433"/>
                    <a:pt x="268" y="633"/>
                    <a:pt x="264" y="896"/>
                  </a:cubicBezTo>
                  <a:cubicBezTo>
                    <a:pt x="260" y="1163"/>
                    <a:pt x="230" y="1499"/>
                    <a:pt x="183" y="1881"/>
                  </a:cubicBezTo>
                  <a:cubicBezTo>
                    <a:pt x="137" y="2258"/>
                    <a:pt x="77" y="2687"/>
                    <a:pt x="86" y="3137"/>
                  </a:cubicBezTo>
                  <a:cubicBezTo>
                    <a:pt x="86" y="3362"/>
                    <a:pt x="111" y="3591"/>
                    <a:pt x="154" y="3820"/>
                  </a:cubicBezTo>
                  <a:cubicBezTo>
                    <a:pt x="196" y="4049"/>
                    <a:pt x="256" y="4279"/>
                    <a:pt x="306" y="4512"/>
                  </a:cubicBezTo>
                  <a:cubicBezTo>
                    <a:pt x="353" y="4746"/>
                    <a:pt x="396" y="4983"/>
                    <a:pt x="408" y="5221"/>
                  </a:cubicBezTo>
                  <a:cubicBezTo>
                    <a:pt x="425" y="5454"/>
                    <a:pt x="417" y="5692"/>
                    <a:pt x="391" y="5917"/>
                  </a:cubicBezTo>
                  <a:cubicBezTo>
                    <a:pt x="332" y="6371"/>
                    <a:pt x="213" y="6783"/>
                    <a:pt x="132" y="7156"/>
                  </a:cubicBezTo>
                  <a:cubicBezTo>
                    <a:pt x="90" y="7343"/>
                    <a:pt x="52" y="7517"/>
                    <a:pt x="31" y="7678"/>
                  </a:cubicBezTo>
                  <a:cubicBezTo>
                    <a:pt x="9" y="7844"/>
                    <a:pt x="1" y="7993"/>
                    <a:pt x="1" y="8124"/>
                  </a:cubicBezTo>
                  <a:cubicBezTo>
                    <a:pt x="5" y="8256"/>
                    <a:pt x="22" y="8370"/>
                    <a:pt x="43" y="8459"/>
                  </a:cubicBezTo>
                  <a:cubicBezTo>
                    <a:pt x="65" y="8553"/>
                    <a:pt x="86" y="8621"/>
                    <a:pt x="103" y="8667"/>
                  </a:cubicBezTo>
                  <a:cubicBezTo>
                    <a:pt x="162" y="8812"/>
                    <a:pt x="213" y="8888"/>
                    <a:pt x="239" y="8931"/>
                  </a:cubicBezTo>
                  <a:cubicBezTo>
                    <a:pt x="251" y="8943"/>
                    <a:pt x="256" y="8956"/>
                    <a:pt x="264" y="8964"/>
                  </a:cubicBezTo>
                  <a:cubicBezTo>
                    <a:pt x="268" y="8960"/>
                    <a:pt x="273" y="8952"/>
                    <a:pt x="277" y="8943"/>
                  </a:cubicBezTo>
                  <a:cubicBezTo>
                    <a:pt x="289" y="8914"/>
                    <a:pt x="281" y="8863"/>
                    <a:pt x="260" y="8812"/>
                  </a:cubicBezTo>
                  <a:cubicBezTo>
                    <a:pt x="251" y="8786"/>
                    <a:pt x="243" y="8757"/>
                    <a:pt x="230" y="8731"/>
                  </a:cubicBezTo>
                  <a:cubicBezTo>
                    <a:pt x="222" y="8701"/>
                    <a:pt x="213" y="8672"/>
                    <a:pt x="205" y="8638"/>
                  </a:cubicBezTo>
                  <a:cubicBezTo>
                    <a:pt x="128" y="8387"/>
                    <a:pt x="90" y="8060"/>
                    <a:pt x="107" y="7734"/>
                  </a:cubicBezTo>
                  <a:cubicBezTo>
                    <a:pt x="124" y="7407"/>
                    <a:pt x="183" y="7088"/>
                    <a:pt x="247" y="6834"/>
                  </a:cubicBezTo>
                  <a:cubicBezTo>
                    <a:pt x="311" y="6583"/>
                    <a:pt x="366" y="6392"/>
                    <a:pt x="387" y="6329"/>
                  </a:cubicBezTo>
                  <a:cubicBezTo>
                    <a:pt x="396" y="6303"/>
                    <a:pt x="400" y="6286"/>
                    <a:pt x="408" y="6274"/>
                  </a:cubicBezTo>
                  <a:cubicBezTo>
                    <a:pt x="413" y="6240"/>
                    <a:pt x="425" y="6193"/>
                    <a:pt x="434" y="6138"/>
                  </a:cubicBezTo>
                  <a:cubicBezTo>
                    <a:pt x="451" y="6066"/>
                    <a:pt x="476" y="5925"/>
                    <a:pt x="489" y="5734"/>
                  </a:cubicBezTo>
                  <a:cubicBezTo>
                    <a:pt x="506" y="5539"/>
                    <a:pt x="493" y="5293"/>
                    <a:pt x="451" y="5017"/>
                  </a:cubicBezTo>
                  <a:cubicBezTo>
                    <a:pt x="408" y="4741"/>
                    <a:pt x="332" y="4431"/>
                    <a:pt x="277" y="4105"/>
                  </a:cubicBezTo>
                  <a:cubicBezTo>
                    <a:pt x="217" y="3774"/>
                    <a:pt x="183" y="3426"/>
                    <a:pt x="183" y="3073"/>
                  </a:cubicBezTo>
                  <a:cubicBezTo>
                    <a:pt x="179" y="2721"/>
                    <a:pt x="209" y="2369"/>
                    <a:pt x="268" y="2038"/>
                  </a:cubicBezTo>
                  <a:cubicBezTo>
                    <a:pt x="323" y="1711"/>
                    <a:pt x="400" y="1401"/>
                    <a:pt x="438" y="1125"/>
                  </a:cubicBezTo>
                  <a:cubicBezTo>
                    <a:pt x="480" y="849"/>
                    <a:pt x="485" y="603"/>
                    <a:pt x="459" y="412"/>
                  </a:cubicBezTo>
                  <a:cubicBezTo>
                    <a:pt x="451" y="361"/>
                    <a:pt x="442" y="319"/>
                    <a:pt x="434" y="276"/>
                  </a:cubicBezTo>
                  <a:cubicBezTo>
                    <a:pt x="425" y="238"/>
                    <a:pt x="417" y="200"/>
                    <a:pt x="404" y="170"/>
                  </a:cubicBezTo>
                  <a:cubicBezTo>
                    <a:pt x="383" y="102"/>
                    <a:pt x="349" y="64"/>
                    <a:pt x="323" y="39"/>
                  </a:cubicBezTo>
                  <a:cubicBezTo>
                    <a:pt x="285" y="5"/>
                    <a:pt x="23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7" name="Google Shape;3527;p34"/>
            <p:cNvSpPr/>
            <p:nvPr/>
          </p:nvSpPr>
          <p:spPr>
            <a:xfrm>
              <a:off x="-594024" y="3046450"/>
              <a:ext cx="89175" cy="924412"/>
            </a:xfrm>
            <a:custGeom>
              <a:avLst/>
              <a:gdLst/>
              <a:ahLst/>
              <a:cxnLst/>
              <a:rect l="l" t="t" r="r" b="b"/>
              <a:pathLst>
                <a:path w="426" h="4416" extrusionOk="0">
                  <a:moveTo>
                    <a:pt x="150" y="1"/>
                  </a:moveTo>
                  <a:cubicBezTo>
                    <a:pt x="150" y="5"/>
                    <a:pt x="154" y="18"/>
                    <a:pt x="158" y="35"/>
                  </a:cubicBezTo>
                  <a:cubicBezTo>
                    <a:pt x="200" y="175"/>
                    <a:pt x="328" y="688"/>
                    <a:pt x="239" y="1257"/>
                  </a:cubicBezTo>
                  <a:cubicBezTo>
                    <a:pt x="133" y="1928"/>
                    <a:pt x="69" y="2323"/>
                    <a:pt x="69" y="2323"/>
                  </a:cubicBezTo>
                  <a:cubicBezTo>
                    <a:pt x="69" y="2323"/>
                    <a:pt x="1" y="3167"/>
                    <a:pt x="22" y="3367"/>
                  </a:cubicBezTo>
                  <a:cubicBezTo>
                    <a:pt x="48" y="3562"/>
                    <a:pt x="158" y="4211"/>
                    <a:pt x="158" y="4211"/>
                  </a:cubicBezTo>
                  <a:lnTo>
                    <a:pt x="196" y="4279"/>
                  </a:lnTo>
                  <a:lnTo>
                    <a:pt x="273" y="4415"/>
                  </a:lnTo>
                  <a:cubicBezTo>
                    <a:pt x="256" y="4317"/>
                    <a:pt x="234" y="4220"/>
                    <a:pt x="217" y="4118"/>
                  </a:cubicBezTo>
                  <a:cubicBezTo>
                    <a:pt x="162" y="3791"/>
                    <a:pt x="128" y="3443"/>
                    <a:pt x="128" y="3091"/>
                  </a:cubicBezTo>
                  <a:cubicBezTo>
                    <a:pt x="128" y="2743"/>
                    <a:pt x="158" y="2395"/>
                    <a:pt x="213" y="2068"/>
                  </a:cubicBezTo>
                  <a:cubicBezTo>
                    <a:pt x="268" y="1741"/>
                    <a:pt x="341" y="1435"/>
                    <a:pt x="383" y="1155"/>
                  </a:cubicBezTo>
                  <a:cubicBezTo>
                    <a:pt x="421" y="875"/>
                    <a:pt x="425" y="621"/>
                    <a:pt x="391" y="425"/>
                  </a:cubicBezTo>
                  <a:cubicBezTo>
                    <a:pt x="387" y="379"/>
                    <a:pt x="374" y="332"/>
                    <a:pt x="366" y="289"/>
                  </a:cubicBezTo>
                  <a:cubicBezTo>
                    <a:pt x="358" y="247"/>
                    <a:pt x="345" y="209"/>
                    <a:pt x="332" y="175"/>
                  </a:cubicBezTo>
                  <a:cubicBezTo>
                    <a:pt x="307" y="111"/>
                    <a:pt x="268" y="60"/>
                    <a:pt x="234" y="39"/>
                  </a:cubicBezTo>
                  <a:cubicBezTo>
                    <a:pt x="205" y="18"/>
                    <a:pt x="175" y="5"/>
                    <a:pt x="150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8" name="Google Shape;3528;p34"/>
            <p:cNvSpPr/>
            <p:nvPr/>
          </p:nvSpPr>
          <p:spPr>
            <a:xfrm>
              <a:off x="-612654" y="3098155"/>
              <a:ext cx="18840" cy="146742"/>
            </a:xfrm>
            <a:custGeom>
              <a:avLst/>
              <a:gdLst/>
              <a:ahLst/>
              <a:cxnLst/>
              <a:rect l="l" t="t" r="r" b="b"/>
              <a:pathLst>
                <a:path w="90" h="701" extrusionOk="0">
                  <a:moveTo>
                    <a:pt x="56" y="0"/>
                  </a:moveTo>
                  <a:cubicBezTo>
                    <a:pt x="52" y="0"/>
                    <a:pt x="48" y="0"/>
                    <a:pt x="39" y="21"/>
                  </a:cubicBezTo>
                  <a:cubicBezTo>
                    <a:pt x="31" y="38"/>
                    <a:pt x="22" y="81"/>
                    <a:pt x="14" y="140"/>
                  </a:cubicBezTo>
                  <a:cubicBezTo>
                    <a:pt x="5" y="200"/>
                    <a:pt x="1" y="276"/>
                    <a:pt x="1" y="352"/>
                  </a:cubicBezTo>
                  <a:cubicBezTo>
                    <a:pt x="5" y="424"/>
                    <a:pt x="14" y="501"/>
                    <a:pt x="22" y="560"/>
                  </a:cubicBezTo>
                  <a:cubicBezTo>
                    <a:pt x="35" y="620"/>
                    <a:pt x="48" y="662"/>
                    <a:pt x="56" y="675"/>
                  </a:cubicBezTo>
                  <a:cubicBezTo>
                    <a:pt x="65" y="700"/>
                    <a:pt x="73" y="700"/>
                    <a:pt x="81" y="700"/>
                  </a:cubicBezTo>
                  <a:cubicBezTo>
                    <a:pt x="86" y="696"/>
                    <a:pt x="90" y="692"/>
                    <a:pt x="86" y="666"/>
                  </a:cubicBezTo>
                  <a:cubicBezTo>
                    <a:pt x="86" y="654"/>
                    <a:pt x="77" y="607"/>
                    <a:pt x="69" y="552"/>
                  </a:cubicBezTo>
                  <a:cubicBezTo>
                    <a:pt x="60" y="492"/>
                    <a:pt x="56" y="420"/>
                    <a:pt x="52" y="348"/>
                  </a:cubicBezTo>
                  <a:cubicBezTo>
                    <a:pt x="52" y="276"/>
                    <a:pt x="56" y="204"/>
                    <a:pt x="60" y="144"/>
                  </a:cubicBezTo>
                  <a:cubicBezTo>
                    <a:pt x="65" y="89"/>
                    <a:pt x="69" y="42"/>
                    <a:pt x="69" y="30"/>
                  </a:cubicBezTo>
                  <a:cubicBezTo>
                    <a:pt x="69" y="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29" name="Google Shape;3529;p34"/>
          <p:cNvGrpSpPr/>
          <p:nvPr/>
        </p:nvGrpSpPr>
        <p:grpSpPr>
          <a:xfrm flipH="1">
            <a:off x="4059995" y="3231933"/>
            <a:ext cx="321495" cy="2355501"/>
            <a:chOff x="-3200841" y="3196752"/>
            <a:chExt cx="229426" cy="1680940"/>
          </a:xfrm>
        </p:grpSpPr>
        <p:sp>
          <p:nvSpPr>
            <p:cNvPr id="3530" name="Google Shape;3530;p34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1" name="Google Shape;3531;p34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2" name="Google Shape;3532;p34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3" name="Google Shape;3533;p34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4" name="Google Shape;3534;p34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5" name="Google Shape;3535;p34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36" name="Google Shape;3536;p34"/>
          <p:cNvSpPr/>
          <p:nvPr/>
        </p:nvSpPr>
        <p:spPr>
          <a:xfrm flipH="1">
            <a:off x="4125696" y="404941"/>
            <a:ext cx="161824" cy="152465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7" name="Google Shape;3537;p34"/>
          <p:cNvSpPr/>
          <p:nvPr/>
        </p:nvSpPr>
        <p:spPr>
          <a:xfrm flipH="1">
            <a:off x="465199" y="674464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8" name="Google Shape;3538;p34"/>
          <p:cNvSpPr/>
          <p:nvPr/>
        </p:nvSpPr>
        <p:spPr>
          <a:xfrm flipH="1">
            <a:off x="438767" y="351611"/>
            <a:ext cx="146888" cy="138015"/>
          </a:xfrm>
          <a:custGeom>
            <a:avLst/>
            <a:gdLst/>
            <a:ahLst/>
            <a:cxnLst/>
            <a:rect l="l" t="t" r="r" b="b"/>
            <a:pathLst>
              <a:path w="778" h="731" extrusionOk="0">
                <a:moveTo>
                  <a:pt x="400" y="0"/>
                </a:moveTo>
                <a:cubicBezTo>
                  <a:pt x="192" y="0"/>
                  <a:pt x="48" y="153"/>
                  <a:pt x="22" y="378"/>
                </a:cubicBezTo>
                <a:cubicBezTo>
                  <a:pt x="1" y="582"/>
                  <a:pt x="192" y="730"/>
                  <a:pt x="400" y="730"/>
                </a:cubicBezTo>
                <a:cubicBezTo>
                  <a:pt x="608" y="730"/>
                  <a:pt x="778" y="561"/>
                  <a:pt x="778" y="353"/>
                </a:cubicBezTo>
                <a:cubicBezTo>
                  <a:pt x="778" y="145"/>
                  <a:pt x="608" y="0"/>
                  <a:pt x="400" y="0"/>
                </a:cubicBezTo>
                <a:close/>
              </a:path>
            </a:pathLst>
          </a:custGeom>
          <a:solidFill>
            <a:srgbClr val="FFFFFF">
              <a:alpha val="4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9" name="Google Shape;3539;p34"/>
          <p:cNvSpPr/>
          <p:nvPr/>
        </p:nvSpPr>
        <p:spPr>
          <a:xfrm flipH="1">
            <a:off x="981688" y="47261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0" name="Google Shape;3540;p34"/>
          <p:cNvSpPr/>
          <p:nvPr/>
        </p:nvSpPr>
        <p:spPr>
          <a:xfrm flipH="1">
            <a:off x="7033312" y="332726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1" name="Google Shape;3541;p34"/>
          <p:cNvSpPr/>
          <p:nvPr/>
        </p:nvSpPr>
        <p:spPr>
          <a:xfrm flipH="1">
            <a:off x="8208113" y="548991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5803" t="10169" b="11980"/>
          <a:stretch/>
        </p:blipFill>
        <p:spPr>
          <a:xfrm>
            <a:off x="5125" y="8582"/>
            <a:ext cx="3837203" cy="193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2225"/>
          <a:stretch/>
        </p:blipFill>
        <p:spPr>
          <a:xfrm>
            <a:off x="3731619" y="30344"/>
            <a:ext cx="5291123" cy="1963307"/>
          </a:xfrm>
          <a:prstGeom prst="rect">
            <a:avLst/>
          </a:prstGeom>
        </p:spPr>
      </p:pic>
      <p:pic>
        <p:nvPicPr>
          <p:cNvPr id="183" name="Listen to Save the Sea Turtles pp.238-2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900" end="19729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2023" y="1608369"/>
            <a:ext cx="1433761" cy="1433761"/>
          </a:xfrm>
          <a:prstGeom prst="rect">
            <a:avLst/>
          </a:prstGeom>
        </p:spPr>
      </p:pic>
      <p:sp>
        <p:nvSpPr>
          <p:cNvPr id="184" name="Google Shape;2469;p29"/>
          <p:cNvSpPr txBox="1">
            <a:spLocks noGrp="1"/>
          </p:cNvSpPr>
          <p:nvPr>
            <p:ph type="ctrTitle"/>
          </p:nvPr>
        </p:nvSpPr>
        <p:spPr>
          <a:xfrm rot="48842" flipH="1">
            <a:off x="2126214" y="-3895"/>
            <a:ext cx="1686050" cy="638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P</a:t>
            </a:r>
            <a:r>
              <a:rPr lang="en" sz="4000" dirty="0" smtClean="0"/>
              <a:t>age 239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3303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34"/>
          <p:cNvSpPr/>
          <p:nvPr/>
        </p:nvSpPr>
        <p:spPr>
          <a:xfrm>
            <a:off x="1024375" y="4143425"/>
            <a:ext cx="2879100" cy="532500"/>
          </a:xfrm>
          <a:prstGeom prst="ellipse">
            <a:avLst/>
          </a:prstGeom>
          <a:solidFill>
            <a:srgbClr val="92A3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3363" name="Google Shape;3363;p34"/>
          <p:cNvSpPr/>
          <p:nvPr/>
        </p:nvSpPr>
        <p:spPr>
          <a:xfrm>
            <a:off x="1454788" y="4232600"/>
            <a:ext cx="2017800" cy="253200"/>
          </a:xfrm>
          <a:prstGeom prst="ellipse">
            <a:avLst/>
          </a:prstGeom>
          <a:solidFill>
            <a:srgbClr val="1E1549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grpSp>
        <p:nvGrpSpPr>
          <p:cNvPr id="3464" name="Google Shape;3464;p34"/>
          <p:cNvGrpSpPr/>
          <p:nvPr/>
        </p:nvGrpSpPr>
        <p:grpSpPr>
          <a:xfrm flipH="1">
            <a:off x="-288741" y="2420634"/>
            <a:ext cx="1840895" cy="2366241"/>
            <a:chOff x="7251969" y="2684746"/>
            <a:chExt cx="1973727" cy="2536980"/>
          </a:xfrm>
        </p:grpSpPr>
        <p:sp>
          <p:nvSpPr>
            <p:cNvPr id="3465" name="Google Shape;3465;p34"/>
            <p:cNvSpPr/>
            <p:nvPr/>
          </p:nvSpPr>
          <p:spPr>
            <a:xfrm>
              <a:off x="7251969" y="2684746"/>
              <a:ext cx="1973727" cy="2467299"/>
            </a:xfrm>
            <a:custGeom>
              <a:avLst/>
              <a:gdLst/>
              <a:ahLst/>
              <a:cxnLst/>
              <a:rect l="l" t="t" r="r" b="b"/>
              <a:pathLst>
                <a:path w="10565" h="13207" extrusionOk="0">
                  <a:moveTo>
                    <a:pt x="8493" y="4161"/>
                  </a:moveTo>
                  <a:cubicBezTo>
                    <a:pt x="8508" y="4161"/>
                    <a:pt x="8524" y="4161"/>
                    <a:pt x="8540" y="4161"/>
                  </a:cubicBezTo>
                  <a:cubicBezTo>
                    <a:pt x="8718" y="4161"/>
                    <a:pt x="8939" y="4187"/>
                    <a:pt x="9147" y="4250"/>
                  </a:cubicBezTo>
                  <a:cubicBezTo>
                    <a:pt x="9253" y="4284"/>
                    <a:pt x="9355" y="4323"/>
                    <a:pt x="9453" y="4365"/>
                  </a:cubicBezTo>
                  <a:cubicBezTo>
                    <a:pt x="9546" y="4412"/>
                    <a:pt x="9635" y="4458"/>
                    <a:pt x="9699" y="4509"/>
                  </a:cubicBezTo>
                  <a:cubicBezTo>
                    <a:pt x="9835" y="4607"/>
                    <a:pt x="9873" y="4726"/>
                    <a:pt x="9886" y="4768"/>
                  </a:cubicBezTo>
                  <a:cubicBezTo>
                    <a:pt x="9869" y="4777"/>
                    <a:pt x="9852" y="4785"/>
                    <a:pt x="9831" y="4794"/>
                  </a:cubicBezTo>
                  <a:cubicBezTo>
                    <a:pt x="9814" y="4802"/>
                    <a:pt x="9797" y="4806"/>
                    <a:pt x="9780" y="4811"/>
                  </a:cubicBezTo>
                  <a:cubicBezTo>
                    <a:pt x="9746" y="4823"/>
                    <a:pt x="9712" y="4828"/>
                    <a:pt x="9673" y="4832"/>
                  </a:cubicBezTo>
                  <a:cubicBezTo>
                    <a:pt x="9669" y="4836"/>
                    <a:pt x="9665" y="4836"/>
                    <a:pt x="9657" y="4836"/>
                  </a:cubicBezTo>
                  <a:cubicBezTo>
                    <a:pt x="9623" y="4840"/>
                    <a:pt x="9584" y="4845"/>
                    <a:pt x="9542" y="4845"/>
                  </a:cubicBezTo>
                  <a:cubicBezTo>
                    <a:pt x="9499" y="4845"/>
                    <a:pt x="9453" y="4845"/>
                    <a:pt x="9406" y="4840"/>
                  </a:cubicBezTo>
                  <a:cubicBezTo>
                    <a:pt x="9389" y="4836"/>
                    <a:pt x="9372" y="4836"/>
                    <a:pt x="9355" y="4832"/>
                  </a:cubicBezTo>
                  <a:cubicBezTo>
                    <a:pt x="9334" y="4832"/>
                    <a:pt x="9317" y="4828"/>
                    <a:pt x="9296" y="4828"/>
                  </a:cubicBezTo>
                  <a:cubicBezTo>
                    <a:pt x="9279" y="4823"/>
                    <a:pt x="9258" y="4819"/>
                    <a:pt x="9241" y="4815"/>
                  </a:cubicBezTo>
                  <a:cubicBezTo>
                    <a:pt x="9219" y="4815"/>
                    <a:pt x="9194" y="4806"/>
                    <a:pt x="9173" y="4802"/>
                  </a:cubicBezTo>
                  <a:cubicBezTo>
                    <a:pt x="9151" y="4798"/>
                    <a:pt x="9126" y="4794"/>
                    <a:pt x="9105" y="4785"/>
                  </a:cubicBezTo>
                  <a:cubicBezTo>
                    <a:pt x="9079" y="4781"/>
                    <a:pt x="9054" y="4773"/>
                    <a:pt x="9028" y="4764"/>
                  </a:cubicBezTo>
                  <a:cubicBezTo>
                    <a:pt x="8744" y="4683"/>
                    <a:pt x="8489" y="4522"/>
                    <a:pt x="8311" y="4365"/>
                  </a:cubicBezTo>
                  <a:cubicBezTo>
                    <a:pt x="8239" y="4297"/>
                    <a:pt x="8179" y="4238"/>
                    <a:pt x="8129" y="4178"/>
                  </a:cubicBezTo>
                  <a:lnTo>
                    <a:pt x="8129" y="4178"/>
                  </a:lnTo>
                  <a:cubicBezTo>
                    <a:pt x="8135" y="4180"/>
                    <a:pt x="8142" y="4181"/>
                    <a:pt x="8151" y="4181"/>
                  </a:cubicBezTo>
                  <a:cubicBezTo>
                    <a:pt x="8159" y="4181"/>
                    <a:pt x="8169" y="4180"/>
                    <a:pt x="8179" y="4178"/>
                  </a:cubicBezTo>
                  <a:cubicBezTo>
                    <a:pt x="8226" y="4178"/>
                    <a:pt x="8339" y="4161"/>
                    <a:pt x="8493" y="4161"/>
                  </a:cubicBezTo>
                  <a:close/>
                  <a:moveTo>
                    <a:pt x="4415" y="5375"/>
                  </a:moveTo>
                  <a:cubicBezTo>
                    <a:pt x="4572" y="5379"/>
                    <a:pt x="4691" y="5392"/>
                    <a:pt x="4733" y="5392"/>
                  </a:cubicBezTo>
                  <a:cubicBezTo>
                    <a:pt x="4703" y="5413"/>
                    <a:pt x="4665" y="5439"/>
                    <a:pt x="4627" y="5460"/>
                  </a:cubicBezTo>
                  <a:cubicBezTo>
                    <a:pt x="4610" y="5469"/>
                    <a:pt x="4589" y="5481"/>
                    <a:pt x="4572" y="5490"/>
                  </a:cubicBezTo>
                  <a:cubicBezTo>
                    <a:pt x="4550" y="5503"/>
                    <a:pt x="4529" y="5511"/>
                    <a:pt x="4508" y="5524"/>
                  </a:cubicBezTo>
                  <a:cubicBezTo>
                    <a:pt x="4491" y="5528"/>
                    <a:pt x="4478" y="5537"/>
                    <a:pt x="4466" y="5541"/>
                  </a:cubicBezTo>
                  <a:cubicBezTo>
                    <a:pt x="4406" y="5570"/>
                    <a:pt x="4343" y="5592"/>
                    <a:pt x="4279" y="5617"/>
                  </a:cubicBezTo>
                  <a:cubicBezTo>
                    <a:pt x="4258" y="5621"/>
                    <a:pt x="4241" y="5630"/>
                    <a:pt x="4219" y="5634"/>
                  </a:cubicBezTo>
                  <a:cubicBezTo>
                    <a:pt x="4194" y="5643"/>
                    <a:pt x="4173" y="5651"/>
                    <a:pt x="4147" y="5655"/>
                  </a:cubicBezTo>
                  <a:cubicBezTo>
                    <a:pt x="4130" y="5660"/>
                    <a:pt x="4113" y="5664"/>
                    <a:pt x="4096" y="5668"/>
                  </a:cubicBezTo>
                  <a:cubicBezTo>
                    <a:pt x="4079" y="5672"/>
                    <a:pt x="4062" y="5677"/>
                    <a:pt x="4045" y="5681"/>
                  </a:cubicBezTo>
                  <a:cubicBezTo>
                    <a:pt x="4041" y="5681"/>
                    <a:pt x="4041" y="5685"/>
                    <a:pt x="4037" y="5685"/>
                  </a:cubicBezTo>
                  <a:cubicBezTo>
                    <a:pt x="4011" y="5689"/>
                    <a:pt x="3990" y="5694"/>
                    <a:pt x="3965" y="5698"/>
                  </a:cubicBezTo>
                  <a:cubicBezTo>
                    <a:pt x="3842" y="5721"/>
                    <a:pt x="3716" y="5731"/>
                    <a:pt x="3597" y="5731"/>
                  </a:cubicBezTo>
                  <a:cubicBezTo>
                    <a:pt x="3478" y="5731"/>
                    <a:pt x="3364" y="5721"/>
                    <a:pt x="3264" y="5706"/>
                  </a:cubicBezTo>
                  <a:cubicBezTo>
                    <a:pt x="3180" y="5694"/>
                    <a:pt x="3103" y="5677"/>
                    <a:pt x="3044" y="5664"/>
                  </a:cubicBezTo>
                  <a:cubicBezTo>
                    <a:pt x="3086" y="5643"/>
                    <a:pt x="3192" y="5600"/>
                    <a:pt x="3332" y="5549"/>
                  </a:cubicBezTo>
                  <a:cubicBezTo>
                    <a:pt x="3481" y="5494"/>
                    <a:pt x="3672" y="5443"/>
                    <a:pt x="3867" y="5413"/>
                  </a:cubicBezTo>
                  <a:cubicBezTo>
                    <a:pt x="3948" y="5401"/>
                    <a:pt x="4028" y="5392"/>
                    <a:pt x="4109" y="5384"/>
                  </a:cubicBezTo>
                  <a:cubicBezTo>
                    <a:pt x="4164" y="5379"/>
                    <a:pt x="4224" y="5379"/>
                    <a:pt x="4275" y="5375"/>
                  </a:cubicBezTo>
                  <a:close/>
                  <a:moveTo>
                    <a:pt x="1062" y="10070"/>
                  </a:moveTo>
                  <a:cubicBezTo>
                    <a:pt x="1057" y="10082"/>
                    <a:pt x="1049" y="10095"/>
                    <a:pt x="1045" y="10108"/>
                  </a:cubicBezTo>
                  <a:cubicBezTo>
                    <a:pt x="1036" y="10116"/>
                    <a:pt x="1032" y="10129"/>
                    <a:pt x="1023" y="10137"/>
                  </a:cubicBezTo>
                  <a:cubicBezTo>
                    <a:pt x="1019" y="10137"/>
                    <a:pt x="1019" y="10142"/>
                    <a:pt x="1019" y="10142"/>
                  </a:cubicBezTo>
                  <a:cubicBezTo>
                    <a:pt x="1011" y="10154"/>
                    <a:pt x="1002" y="10163"/>
                    <a:pt x="994" y="10176"/>
                  </a:cubicBezTo>
                  <a:cubicBezTo>
                    <a:pt x="972" y="10201"/>
                    <a:pt x="951" y="10227"/>
                    <a:pt x="926" y="10252"/>
                  </a:cubicBezTo>
                  <a:cubicBezTo>
                    <a:pt x="892" y="10282"/>
                    <a:pt x="858" y="10311"/>
                    <a:pt x="820" y="10341"/>
                  </a:cubicBezTo>
                  <a:cubicBezTo>
                    <a:pt x="701" y="10426"/>
                    <a:pt x="573" y="10502"/>
                    <a:pt x="467" y="10553"/>
                  </a:cubicBezTo>
                  <a:cubicBezTo>
                    <a:pt x="459" y="10553"/>
                    <a:pt x="450" y="10558"/>
                    <a:pt x="446" y="10562"/>
                  </a:cubicBezTo>
                  <a:cubicBezTo>
                    <a:pt x="463" y="10536"/>
                    <a:pt x="484" y="10507"/>
                    <a:pt x="510" y="10473"/>
                  </a:cubicBezTo>
                  <a:cubicBezTo>
                    <a:pt x="569" y="10405"/>
                    <a:pt x="646" y="10324"/>
                    <a:pt x="735" y="10256"/>
                  </a:cubicBezTo>
                  <a:cubicBezTo>
                    <a:pt x="756" y="10239"/>
                    <a:pt x="781" y="10222"/>
                    <a:pt x="807" y="10205"/>
                  </a:cubicBezTo>
                  <a:cubicBezTo>
                    <a:pt x="820" y="10197"/>
                    <a:pt x="837" y="10188"/>
                    <a:pt x="849" y="10180"/>
                  </a:cubicBezTo>
                  <a:cubicBezTo>
                    <a:pt x="854" y="10176"/>
                    <a:pt x="862" y="10171"/>
                    <a:pt x="871" y="10167"/>
                  </a:cubicBezTo>
                  <a:cubicBezTo>
                    <a:pt x="879" y="10159"/>
                    <a:pt x="892" y="10154"/>
                    <a:pt x="905" y="10146"/>
                  </a:cubicBezTo>
                  <a:cubicBezTo>
                    <a:pt x="913" y="10142"/>
                    <a:pt x="926" y="10133"/>
                    <a:pt x="934" y="10129"/>
                  </a:cubicBezTo>
                  <a:cubicBezTo>
                    <a:pt x="947" y="10125"/>
                    <a:pt x="960" y="10116"/>
                    <a:pt x="968" y="10112"/>
                  </a:cubicBezTo>
                  <a:cubicBezTo>
                    <a:pt x="981" y="10108"/>
                    <a:pt x="989" y="10103"/>
                    <a:pt x="998" y="10099"/>
                  </a:cubicBezTo>
                  <a:cubicBezTo>
                    <a:pt x="1023" y="10086"/>
                    <a:pt x="1045" y="10078"/>
                    <a:pt x="1062" y="10070"/>
                  </a:cubicBezTo>
                  <a:close/>
                  <a:moveTo>
                    <a:pt x="6724" y="57"/>
                  </a:moveTo>
                  <a:cubicBezTo>
                    <a:pt x="6732" y="61"/>
                    <a:pt x="6736" y="61"/>
                    <a:pt x="6745" y="61"/>
                  </a:cubicBezTo>
                  <a:cubicBezTo>
                    <a:pt x="6800" y="65"/>
                    <a:pt x="6881" y="82"/>
                    <a:pt x="6949" y="138"/>
                  </a:cubicBezTo>
                  <a:cubicBezTo>
                    <a:pt x="6995" y="176"/>
                    <a:pt x="7046" y="248"/>
                    <a:pt x="7084" y="358"/>
                  </a:cubicBezTo>
                  <a:cubicBezTo>
                    <a:pt x="7118" y="469"/>
                    <a:pt x="7144" y="613"/>
                    <a:pt x="7157" y="779"/>
                  </a:cubicBezTo>
                  <a:cubicBezTo>
                    <a:pt x="7169" y="944"/>
                    <a:pt x="7161" y="1135"/>
                    <a:pt x="7127" y="1339"/>
                  </a:cubicBezTo>
                  <a:cubicBezTo>
                    <a:pt x="7097" y="1547"/>
                    <a:pt x="7046" y="1767"/>
                    <a:pt x="6983" y="2005"/>
                  </a:cubicBezTo>
                  <a:cubicBezTo>
                    <a:pt x="6919" y="2243"/>
                    <a:pt x="6847" y="2493"/>
                    <a:pt x="6787" y="2761"/>
                  </a:cubicBezTo>
                  <a:cubicBezTo>
                    <a:pt x="6775" y="2829"/>
                    <a:pt x="6762" y="2896"/>
                    <a:pt x="6749" y="2964"/>
                  </a:cubicBezTo>
                  <a:cubicBezTo>
                    <a:pt x="6741" y="3032"/>
                    <a:pt x="6724" y="3104"/>
                    <a:pt x="6715" y="3172"/>
                  </a:cubicBezTo>
                  <a:cubicBezTo>
                    <a:pt x="6698" y="3312"/>
                    <a:pt x="6681" y="3457"/>
                    <a:pt x="6673" y="3605"/>
                  </a:cubicBezTo>
                  <a:cubicBezTo>
                    <a:pt x="6660" y="3750"/>
                    <a:pt x="6660" y="3898"/>
                    <a:pt x="6656" y="4047"/>
                  </a:cubicBezTo>
                  <a:cubicBezTo>
                    <a:pt x="6660" y="4195"/>
                    <a:pt x="6660" y="4348"/>
                    <a:pt x="6664" y="4497"/>
                  </a:cubicBezTo>
                  <a:cubicBezTo>
                    <a:pt x="6677" y="4802"/>
                    <a:pt x="6698" y="5104"/>
                    <a:pt x="6724" y="5409"/>
                  </a:cubicBezTo>
                  <a:cubicBezTo>
                    <a:pt x="6745" y="5715"/>
                    <a:pt x="6770" y="6016"/>
                    <a:pt x="6783" y="6317"/>
                  </a:cubicBezTo>
                  <a:cubicBezTo>
                    <a:pt x="6800" y="6619"/>
                    <a:pt x="6809" y="6912"/>
                    <a:pt x="6796" y="7200"/>
                  </a:cubicBezTo>
                  <a:cubicBezTo>
                    <a:pt x="6783" y="7778"/>
                    <a:pt x="6677" y="8312"/>
                    <a:pt x="6562" y="8788"/>
                  </a:cubicBezTo>
                  <a:cubicBezTo>
                    <a:pt x="6448" y="9263"/>
                    <a:pt x="6333" y="9679"/>
                    <a:pt x="6257" y="10010"/>
                  </a:cubicBezTo>
                  <a:cubicBezTo>
                    <a:pt x="6176" y="10341"/>
                    <a:pt x="6129" y="10592"/>
                    <a:pt x="6108" y="10723"/>
                  </a:cubicBezTo>
                  <a:cubicBezTo>
                    <a:pt x="6087" y="10872"/>
                    <a:pt x="6078" y="10974"/>
                    <a:pt x="6074" y="11037"/>
                  </a:cubicBezTo>
                  <a:cubicBezTo>
                    <a:pt x="6045" y="11114"/>
                    <a:pt x="6011" y="11190"/>
                    <a:pt x="5981" y="11262"/>
                  </a:cubicBezTo>
                  <a:cubicBezTo>
                    <a:pt x="5964" y="11296"/>
                    <a:pt x="5951" y="11334"/>
                    <a:pt x="5934" y="11368"/>
                  </a:cubicBezTo>
                  <a:cubicBezTo>
                    <a:pt x="5824" y="11636"/>
                    <a:pt x="5722" y="11869"/>
                    <a:pt x="5646" y="12052"/>
                  </a:cubicBezTo>
                  <a:cubicBezTo>
                    <a:pt x="5646" y="12030"/>
                    <a:pt x="5650" y="12005"/>
                    <a:pt x="5650" y="11979"/>
                  </a:cubicBezTo>
                  <a:cubicBezTo>
                    <a:pt x="5650" y="11963"/>
                    <a:pt x="5650" y="11937"/>
                    <a:pt x="5650" y="11912"/>
                  </a:cubicBezTo>
                  <a:cubicBezTo>
                    <a:pt x="5650" y="11899"/>
                    <a:pt x="5650" y="11886"/>
                    <a:pt x="5650" y="11869"/>
                  </a:cubicBezTo>
                  <a:cubicBezTo>
                    <a:pt x="5650" y="11856"/>
                    <a:pt x="5650" y="11844"/>
                    <a:pt x="5650" y="11831"/>
                  </a:cubicBezTo>
                  <a:cubicBezTo>
                    <a:pt x="5650" y="11818"/>
                    <a:pt x="5650" y="11805"/>
                    <a:pt x="5650" y="11788"/>
                  </a:cubicBezTo>
                  <a:cubicBezTo>
                    <a:pt x="5654" y="11699"/>
                    <a:pt x="5654" y="11589"/>
                    <a:pt x="5654" y="11462"/>
                  </a:cubicBezTo>
                  <a:cubicBezTo>
                    <a:pt x="5654" y="11428"/>
                    <a:pt x="5654" y="11390"/>
                    <a:pt x="5654" y="11356"/>
                  </a:cubicBezTo>
                  <a:cubicBezTo>
                    <a:pt x="5671" y="11288"/>
                    <a:pt x="5701" y="11182"/>
                    <a:pt x="5743" y="11012"/>
                  </a:cubicBezTo>
                  <a:cubicBezTo>
                    <a:pt x="5777" y="10884"/>
                    <a:pt x="5841" y="10638"/>
                    <a:pt x="5926" y="10299"/>
                  </a:cubicBezTo>
                  <a:cubicBezTo>
                    <a:pt x="6011" y="9963"/>
                    <a:pt x="6117" y="9539"/>
                    <a:pt x="6189" y="9038"/>
                  </a:cubicBezTo>
                  <a:cubicBezTo>
                    <a:pt x="6265" y="8546"/>
                    <a:pt x="6325" y="7986"/>
                    <a:pt x="6342" y="7391"/>
                  </a:cubicBezTo>
                  <a:cubicBezTo>
                    <a:pt x="6363" y="6801"/>
                    <a:pt x="6354" y="6177"/>
                    <a:pt x="6333" y="5553"/>
                  </a:cubicBezTo>
                  <a:cubicBezTo>
                    <a:pt x="6308" y="4934"/>
                    <a:pt x="6269" y="4314"/>
                    <a:pt x="6240" y="3724"/>
                  </a:cubicBezTo>
                  <a:cubicBezTo>
                    <a:pt x="6206" y="3134"/>
                    <a:pt x="6185" y="2578"/>
                    <a:pt x="6172" y="2077"/>
                  </a:cubicBezTo>
                  <a:cubicBezTo>
                    <a:pt x="6172" y="1831"/>
                    <a:pt x="6168" y="1598"/>
                    <a:pt x="6172" y="1381"/>
                  </a:cubicBezTo>
                  <a:cubicBezTo>
                    <a:pt x="6176" y="1169"/>
                    <a:pt x="6172" y="970"/>
                    <a:pt x="6189" y="800"/>
                  </a:cubicBezTo>
                  <a:cubicBezTo>
                    <a:pt x="6206" y="634"/>
                    <a:pt x="6240" y="494"/>
                    <a:pt x="6295" y="388"/>
                  </a:cubicBezTo>
                  <a:cubicBezTo>
                    <a:pt x="6346" y="286"/>
                    <a:pt x="6414" y="218"/>
                    <a:pt x="6460" y="180"/>
                  </a:cubicBezTo>
                  <a:cubicBezTo>
                    <a:pt x="6533" y="121"/>
                    <a:pt x="6596" y="91"/>
                    <a:pt x="6651" y="78"/>
                  </a:cubicBezTo>
                  <a:cubicBezTo>
                    <a:pt x="6677" y="70"/>
                    <a:pt x="6702" y="65"/>
                    <a:pt x="6724" y="61"/>
                  </a:cubicBezTo>
                  <a:lnTo>
                    <a:pt x="6724" y="57"/>
                  </a:lnTo>
                  <a:close/>
                  <a:moveTo>
                    <a:pt x="4444" y="4828"/>
                  </a:moveTo>
                  <a:cubicBezTo>
                    <a:pt x="4631" y="4832"/>
                    <a:pt x="4801" y="4840"/>
                    <a:pt x="4937" y="4896"/>
                  </a:cubicBezTo>
                  <a:cubicBezTo>
                    <a:pt x="5073" y="4947"/>
                    <a:pt x="5179" y="5031"/>
                    <a:pt x="5234" y="5108"/>
                  </a:cubicBezTo>
                  <a:cubicBezTo>
                    <a:pt x="5289" y="5188"/>
                    <a:pt x="5302" y="5261"/>
                    <a:pt x="5310" y="5299"/>
                  </a:cubicBezTo>
                  <a:cubicBezTo>
                    <a:pt x="5323" y="5375"/>
                    <a:pt x="5327" y="5409"/>
                    <a:pt x="5336" y="5426"/>
                  </a:cubicBezTo>
                  <a:cubicBezTo>
                    <a:pt x="5340" y="5728"/>
                    <a:pt x="5404" y="6848"/>
                    <a:pt x="5450" y="8083"/>
                  </a:cubicBezTo>
                  <a:cubicBezTo>
                    <a:pt x="5501" y="9339"/>
                    <a:pt x="5535" y="10715"/>
                    <a:pt x="5552" y="11466"/>
                  </a:cubicBezTo>
                  <a:cubicBezTo>
                    <a:pt x="5561" y="11721"/>
                    <a:pt x="5565" y="11895"/>
                    <a:pt x="5569" y="11984"/>
                  </a:cubicBezTo>
                  <a:cubicBezTo>
                    <a:pt x="5578" y="12056"/>
                    <a:pt x="5582" y="12107"/>
                    <a:pt x="5582" y="12149"/>
                  </a:cubicBezTo>
                  <a:cubicBezTo>
                    <a:pt x="5586" y="12166"/>
                    <a:pt x="5586" y="12179"/>
                    <a:pt x="5586" y="12192"/>
                  </a:cubicBezTo>
                  <a:cubicBezTo>
                    <a:pt x="5582" y="12209"/>
                    <a:pt x="5573" y="12226"/>
                    <a:pt x="5569" y="12238"/>
                  </a:cubicBezTo>
                  <a:lnTo>
                    <a:pt x="5561" y="12251"/>
                  </a:lnTo>
                  <a:cubicBezTo>
                    <a:pt x="5497" y="12400"/>
                    <a:pt x="5480" y="12485"/>
                    <a:pt x="5476" y="12544"/>
                  </a:cubicBezTo>
                  <a:cubicBezTo>
                    <a:pt x="5472" y="12557"/>
                    <a:pt x="5472" y="12569"/>
                    <a:pt x="5472" y="12582"/>
                  </a:cubicBezTo>
                  <a:cubicBezTo>
                    <a:pt x="5472" y="12603"/>
                    <a:pt x="5472" y="12620"/>
                    <a:pt x="5476" y="12637"/>
                  </a:cubicBezTo>
                  <a:cubicBezTo>
                    <a:pt x="5474" y="12635"/>
                    <a:pt x="5472" y="12634"/>
                    <a:pt x="5470" y="12634"/>
                  </a:cubicBezTo>
                  <a:cubicBezTo>
                    <a:pt x="5468" y="12634"/>
                    <a:pt x="5467" y="12635"/>
                    <a:pt x="5467" y="12637"/>
                  </a:cubicBezTo>
                  <a:cubicBezTo>
                    <a:pt x="5459" y="12642"/>
                    <a:pt x="5463" y="12654"/>
                    <a:pt x="5467" y="12697"/>
                  </a:cubicBezTo>
                  <a:cubicBezTo>
                    <a:pt x="5463" y="12714"/>
                    <a:pt x="5459" y="12743"/>
                    <a:pt x="5438" y="12777"/>
                  </a:cubicBezTo>
                  <a:cubicBezTo>
                    <a:pt x="5429" y="12799"/>
                    <a:pt x="5412" y="12816"/>
                    <a:pt x="5391" y="12837"/>
                  </a:cubicBezTo>
                  <a:cubicBezTo>
                    <a:pt x="5387" y="12794"/>
                    <a:pt x="5378" y="12722"/>
                    <a:pt x="5361" y="12586"/>
                  </a:cubicBezTo>
                  <a:cubicBezTo>
                    <a:pt x="5340" y="12425"/>
                    <a:pt x="5268" y="11963"/>
                    <a:pt x="5204" y="11347"/>
                  </a:cubicBezTo>
                  <a:cubicBezTo>
                    <a:pt x="5174" y="11037"/>
                    <a:pt x="5145" y="10693"/>
                    <a:pt x="5123" y="10328"/>
                  </a:cubicBezTo>
                  <a:cubicBezTo>
                    <a:pt x="5102" y="9963"/>
                    <a:pt x="5090" y="9577"/>
                    <a:pt x="5085" y="9195"/>
                  </a:cubicBezTo>
                  <a:cubicBezTo>
                    <a:pt x="5073" y="8423"/>
                    <a:pt x="5060" y="7650"/>
                    <a:pt x="4992" y="7031"/>
                  </a:cubicBezTo>
                  <a:cubicBezTo>
                    <a:pt x="4928" y="6415"/>
                    <a:pt x="4831" y="5952"/>
                    <a:pt x="4792" y="5791"/>
                  </a:cubicBezTo>
                  <a:cubicBezTo>
                    <a:pt x="4746" y="5600"/>
                    <a:pt x="4725" y="5549"/>
                    <a:pt x="4712" y="5537"/>
                  </a:cubicBezTo>
                  <a:cubicBezTo>
                    <a:pt x="4792" y="5486"/>
                    <a:pt x="4860" y="5430"/>
                    <a:pt x="4903" y="5375"/>
                  </a:cubicBezTo>
                  <a:cubicBezTo>
                    <a:pt x="4954" y="5316"/>
                    <a:pt x="4979" y="5256"/>
                    <a:pt x="4983" y="5227"/>
                  </a:cubicBezTo>
                  <a:cubicBezTo>
                    <a:pt x="4992" y="5180"/>
                    <a:pt x="4988" y="5150"/>
                    <a:pt x="4983" y="5138"/>
                  </a:cubicBezTo>
                  <a:cubicBezTo>
                    <a:pt x="4975" y="5121"/>
                    <a:pt x="4971" y="5116"/>
                    <a:pt x="4962" y="5116"/>
                  </a:cubicBezTo>
                  <a:cubicBezTo>
                    <a:pt x="4945" y="5116"/>
                    <a:pt x="4941" y="5133"/>
                    <a:pt x="4911" y="5201"/>
                  </a:cubicBezTo>
                  <a:cubicBezTo>
                    <a:pt x="4899" y="5222"/>
                    <a:pt x="4877" y="5265"/>
                    <a:pt x="4831" y="5312"/>
                  </a:cubicBezTo>
                  <a:cubicBezTo>
                    <a:pt x="4822" y="5320"/>
                    <a:pt x="4809" y="5333"/>
                    <a:pt x="4801" y="5341"/>
                  </a:cubicBezTo>
                  <a:cubicBezTo>
                    <a:pt x="4788" y="5333"/>
                    <a:pt x="4771" y="5324"/>
                    <a:pt x="4746" y="5316"/>
                  </a:cubicBezTo>
                  <a:cubicBezTo>
                    <a:pt x="4703" y="5303"/>
                    <a:pt x="4580" y="5278"/>
                    <a:pt x="4415" y="5265"/>
                  </a:cubicBezTo>
                  <a:cubicBezTo>
                    <a:pt x="4372" y="5265"/>
                    <a:pt x="4326" y="5261"/>
                    <a:pt x="4275" y="5261"/>
                  </a:cubicBezTo>
                  <a:lnTo>
                    <a:pt x="4207" y="5261"/>
                  </a:lnTo>
                  <a:cubicBezTo>
                    <a:pt x="4190" y="5261"/>
                    <a:pt x="4168" y="5261"/>
                    <a:pt x="4147" y="5265"/>
                  </a:cubicBezTo>
                  <a:cubicBezTo>
                    <a:pt x="4050" y="5269"/>
                    <a:pt x="3948" y="5278"/>
                    <a:pt x="3846" y="5295"/>
                  </a:cubicBezTo>
                  <a:cubicBezTo>
                    <a:pt x="3642" y="5324"/>
                    <a:pt x="3443" y="5384"/>
                    <a:pt x="3290" y="5447"/>
                  </a:cubicBezTo>
                  <a:cubicBezTo>
                    <a:pt x="3137" y="5507"/>
                    <a:pt x="3031" y="5570"/>
                    <a:pt x="2997" y="5596"/>
                  </a:cubicBezTo>
                  <a:cubicBezTo>
                    <a:pt x="2972" y="5617"/>
                    <a:pt x="2959" y="5630"/>
                    <a:pt x="2955" y="5638"/>
                  </a:cubicBezTo>
                  <a:cubicBezTo>
                    <a:pt x="2916" y="5630"/>
                    <a:pt x="2887" y="5617"/>
                    <a:pt x="2865" y="5613"/>
                  </a:cubicBezTo>
                  <a:cubicBezTo>
                    <a:pt x="2835" y="5606"/>
                    <a:pt x="2814" y="5603"/>
                    <a:pt x="2799" y="5603"/>
                  </a:cubicBezTo>
                  <a:cubicBezTo>
                    <a:pt x="2778" y="5603"/>
                    <a:pt x="2770" y="5610"/>
                    <a:pt x="2768" y="5617"/>
                  </a:cubicBezTo>
                  <a:cubicBezTo>
                    <a:pt x="2764" y="5630"/>
                    <a:pt x="2764" y="5647"/>
                    <a:pt x="2840" y="5689"/>
                  </a:cubicBezTo>
                  <a:cubicBezTo>
                    <a:pt x="2878" y="5706"/>
                    <a:pt x="2980" y="5753"/>
                    <a:pt x="3124" y="5791"/>
                  </a:cubicBezTo>
                  <a:cubicBezTo>
                    <a:pt x="3120" y="5795"/>
                    <a:pt x="3120" y="5804"/>
                    <a:pt x="3116" y="5812"/>
                  </a:cubicBezTo>
                  <a:cubicBezTo>
                    <a:pt x="3103" y="5846"/>
                    <a:pt x="3078" y="5914"/>
                    <a:pt x="3061" y="6037"/>
                  </a:cubicBezTo>
                  <a:cubicBezTo>
                    <a:pt x="3048" y="6118"/>
                    <a:pt x="3031" y="6279"/>
                    <a:pt x="3052" y="6491"/>
                  </a:cubicBezTo>
                  <a:cubicBezTo>
                    <a:pt x="3065" y="6704"/>
                    <a:pt x="3116" y="6971"/>
                    <a:pt x="3188" y="7268"/>
                  </a:cubicBezTo>
                  <a:cubicBezTo>
                    <a:pt x="3260" y="7561"/>
                    <a:pt x="3337" y="7892"/>
                    <a:pt x="3404" y="8244"/>
                  </a:cubicBezTo>
                  <a:cubicBezTo>
                    <a:pt x="3468" y="8601"/>
                    <a:pt x="3532" y="8974"/>
                    <a:pt x="3595" y="9348"/>
                  </a:cubicBezTo>
                  <a:cubicBezTo>
                    <a:pt x="3659" y="9721"/>
                    <a:pt x="3727" y="10095"/>
                    <a:pt x="3808" y="10447"/>
                  </a:cubicBezTo>
                  <a:cubicBezTo>
                    <a:pt x="3846" y="10617"/>
                    <a:pt x="3888" y="10783"/>
                    <a:pt x="3935" y="10940"/>
                  </a:cubicBezTo>
                  <a:cubicBezTo>
                    <a:pt x="3944" y="10982"/>
                    <a:pt x="3956" y="11025"/>
                    <a:pt x="3969" y="11063"/>
                  </a:cubicBezTo>
                  <a:cubicBezTo>
                    <a:pt x="3982" y="11105"/>
                    <a:pt x="3994" y="11148"/>
                    <a:pt x="4007" y="11186"/>
                  </a:cubicBezTo>
                  <a:cubicBezTo>
                    <a:pt x="4033" y="11266"/>
                    <a:pt x="4054" y="11343"/>
                    <a:pt x="4084" y="11415"/>
                  </a:cubicBezTo>
                  <a:cubicBezTo>
                    <a:pt x="4275" y="11975"/>
                    <a:pt x="4500" y="12370"/>
                    <a:pt x="4597" y="12519"/>
                  </a:cubicBezTo>
                  <a:cubicBezTo>
                    <a:pt x="4470" y="12400"/>
                    <a:pt x="4347" y="12251"/>
                    <a:pt x="4232" y="12077"/>
                  </a:cubicBezTo>
                  <a:cubicBezTo>
                    <a:pt x="4130" y="11929"/>
                    <a:pt x="4041" y="11763"/>
                    <a:pt x="3952" y="11585"/>
                  </a:cubicBezTo>
                  <a:cubicBezTo>
                    <a:pt x="3888" y="11453"/>
                    <a:pt x="3825" y="11317"/>
                    <a:pt x="3761" y="11177"/>
                  </a:cubicBezTo>
                  <a:cubicBezTo>
                    <a:pt x="3740" y="11126"/>
                    <a:pt x="3714" y="11075"/>
                    <a:pt x="3693" y="11025"/>
                  </a:cubicBezTo>
                  <a:cubicBezTo>
                    <a:pt x="3519" y="10634"/>
                    <a:pt x="3358" y="10214"/>
                    <a:pt x="3209" y="9789"/>
                  </a:cubicBezTo>
                  <a:cubicBezTo>
                    <a:pt x="2908" y="8945"/>
                    <a:pt x="2687" y="8075"/>
                    <a:pt x="2568" y="7366"/>
                  </a:cubicBezTo>
                  <a:cubicBezTo>
                    <a:pt x="2450" y="6653"/>
                    <a:pt x="2450" y="6109"/>
                    <a:pt x="2450" y="5919"/>
                  </a:cubicBezTo>
                  <a:cubicBezTo>
                    <a:pt x="2450" y="5812"/>
                    <a:pt x="2450" y="5740"/>
                    <a:pt x="2450" y="5694"/>
                  </a:cubicBezTo>
                  <a:cubicBezTo>
                    <a:pt x="2458" y="5672"/>
                    <a:pt x="2466" y="5643"/>
                    <a:pt x="2483" y="5596"/>
                  </a:cubicBezTo>
                  <a:cubicBezTo>
                    <a:pt x="2496" y="5562"/>
                    <a:pt x="2522" y="5486"/>
                    <a:pt x="2577" y="5401"/>
                  </a:cubicBezTo>
                  <a:cubicBezTo>
                    <a:pt x="2632" y="5312"/>
                    <a:pt x="2725" y="5218"/>
                    <a:pt x="2853" y="5146"/>
                  </a:cubicBezTo>
                  <a:cubicBezTo>
                    <a:pt x="2984" y="5070"/>
                    <a:pt x="3146" y="5014"/>
                    <a:pt x="3324" y="4959"/>
                  </a:cubicBezTo>
                  <a:cubicBezTo>
                    <a:pt x="3498" y="4904"/>
                    <a:pt x="3685" y="4866"/>
                    <a:pt x="3876" y="4845"/>
                  </a:cubicBezTo>
                  <a:cubicBezTo>
                    <a:pt x="3939" y="4840"/>
                    <a:pt x="4003" y="4832"/>
                    <a:pt x="4071" y="4832"/>
                  </a:cubicBezTo>
                  <a:cubicBezTo>
                    <a:pt x="4084" y="4832"/>
                    <a:pt x="4101" y="4828"/>
                    <a:pt x="4113" y="4828"/>
                  </a:cubicBezTo>
                  <a:close/>
                  <a:moveTo>
                    <a:pt x="1446" y="4116"/>
                  </a:moveTo>
                  <a:cubicBezTo>
                    <a:pt x="1472" y="4116"/>
                    <a:pt x="1499" y="4119"/>
                    <a:pt x="1524" y="4127"/>
                  </a:cubicBezTo>
                  <a:cubicBezTo>
                    <a:pt x="1584" y="4140"/>
                    <a:pt x="1639" y="4178"/>
                    <a:pt x="1677" y="4233"/>
                  </a:cubicBezTo>
                  <a:cubicBezTo>
                    <a:pt x="1749" y="4352"/>
                    <a:pt x="1749" y="4535"/>
                    <a:pt x="1715" y="4722"/>
                  </a:cubicBezTo>
                  <a:cubicBezTo>
                    <a:pt x="1681" y="4913"/>
                    <a:pt x="1643" y="5125"/>
                    <a:pt x="1605" y="5354"/>
                  </a:cubicBezTo>
                  <a:cubicBezTo>
                    <a:pt x="1537" y="5804"/>
                    <a:pt x="1478" y="6317"/>
                    <a:pt x="1469" y="6861"/>
                  </a:cubicBezTo>
                  <a:cubicBezTo>
                    <a:pt x="1456" y="7404"/>
                    <a:pt x="1503" y="7981"/>
                    <a:pt x="1639" y="8542"/>
                  </a:cubicBezTo>
                  <a:cubicBezTo>
                    <a:pt x="1702" y="8817"/>
                    <a:pt x="1792" y="9093"/>
                    <a:pt x="1902" y="9356"/>
                  </a:cubicBezTo>
                  <a:cubicBezTo>
                    <a:pt x="2012" y="9615"/>
                    <a:pt x="2148" y="9866"/>
                    <a:pt x="2305" y="10091"/>
                  </a:cubicBezTo>
                  <a:cubicBezTo>
                    <a:pt x="2619" y="10541"/>
                    <a:pt x="2972" y="10918"/>
                    <a:pt x="3277" y="11254"/>
                  </a:cubicBezTo>
                  <a:cubicBezTo>
                    <a:pt x="3591" y="11589"/>
                    <a:pt x="3867" y="11878"/>
                    <a:pt x="4067" y="12120"/>
                  </a:cubicBezTo>
                  <a:cubicBezTo>
                    <a:pt x="4275" y="12357"/>
                    <a:pt x="4406" y="12548"/>
                    <a:pt x="4466" y="12650"/>
                  </a:cubicBezTo>
                  <a:cubicBezTo>
                    <a:pt x="4517" y="12735"/>
                    <a:pt x="4550" y="12799"/>
                    <a:pt x="4572" y="12854"/>
                  </a:cubicBezTo>
                  <a:cubicBezTo>
                    <a:pt x="4559" y="12837"/>
                    <a:pt x="4550" y="12824"/>
                    <a:pt x="4538" y="12816"/>
                  </a:cubicBezTo>
                  <a:lnTo>
                    <a:pt x="4466" y="12743"/>
                  </a:lnTo>
                  <a:cubicBezTo>
                    <a:pt x="4279" y="12548"/>
                    <a:pt x="4092" y="12361"/>
                    <a:pt x="3910" y="12175"/>
                  </a:cubicBezTo>
                  <a:cubicBezTo>
                    <a:pt x="3867" y="12132"/>
                    <a:pt x="3825" y="12086"/>
                    <a:pt x="3782" y="12043"/>
                  </a:cubicBezTo>
                  <a:lnTo>
                    <a:pt x="3774" y="12035"/>
                  </a:lnTo>
                  <a:lnTo>
                    <a:pt x="3612" y="11873"/>
                  </a:lnTo>
                  <a:lnTo>
                    <a:pt x="3413" y="11665"/>
                  </a:lnTo>
                  <a:lnTo>
                    <a:pt x="2848" y="11092"/>
                  </a:lnTo>
                  <a:cubicBezTo>
                    <a:pt x="2848" y="11092"/>
                    <a:pt x="2844" y="11088"/>
                    <a:pt x="2836" y="11080"/>
                  </a:cubicBezTo>
                  <a:cubicBezTo>
                    <a:pt x="2696" y="10935"/>
                    <a:pt x="2564" y="10800"/>
                    <a:pt x="2441" y="10672"/>
                  </a:cubicBezTo>
                  <a:cubicBezTo>
                    <a:pt x="2352" y="10583"/>
                    <a:pt x="2267" y="10494"/>
                    <a:pt x="2191" y="10418"/>
                  </a:cubicBezTo>
                  <a:cubicBezTo>
                    <a:pt x="2161" y="10388"/>
                    <a:pt x="2131" y="10358"/>
                    <a:pt x="2106" y="10333"/>
                  </a:cubicBezTo>
                  <a:cubicBezTo>
                    <a:pt x="2089" y="10316"/>
                    <a:pt x="2076" y="10303"/>
                    <a:pt x="2063" y="10290"/>
                  </a:cubicBezTo>
                  <a:cubicBezTo>
                    <a:pt x="2046" y="10265"/>
                    <a:pt x="2029" y="10239"/>
                    <a:pt x="2004" y="10205"/>
                  </a:cubicBezTo>
                  <a:cubicBezTo>
                    <a:pt x="1927" y="10082"/>
                    <a:pt x="1681" y="9743"/>
                    <a:pt x="1456" y="9242"/>
                  </a:cubicBezTo>
                  <a:cubicBezTo>
                    <a:pt x="1346" y="8991"/>
                    <a:pt x="1240" y="8703"/>
                    <a:pt x="1155" y="8389"/>
                  </a:cubicBezTo>
                  <a:cubicBezTo>
                    <a:pt x="1070" y="8079"/>
                    <a:pt x="1002" y="7744"/>
                    <a:pt x="947" y="7404"/>
                  </a:cubicBezTo>
                  <a:cubicBezTo>
                    <a:pt x="896" y="7064"/>
                    <a:pt x="845" y="6725"/>
                    <a:pt x="811" y="6402"/>
                  </a:cubicBezTo>
                  <a:cubicBezTo>
                    <a:pt x="781" y="6080"/>
                    <a:pt x="773" y="5774"/>
                    <a:pt x="794" y="5503"/>
                  </a:cubicBezTo>
                  <a:cubicBezTo>
                    <a:pt x="811" y="5227"/>
                    <a:pt x="858" y="4993"/>
                    <a:pt x="909" y="4811"/>
                  </a:cubicBezTo>
                  <a:cubicBezTo>
                    <a:pt x="960" y="4628"/>
                    <a:pt x="1011" y="4501"/>
                    <a:pt x="1040" y="4433"/>
                  </a:cubicBezTo>
                  <a:cubicBezTo>
                    <a:pt x="1045" y="4412"/>
                    <a:pt x="1053" y="4395"/>
                    <a:pt x="1062" y="4378"/>
                  </a:cubicBezTo>
                  <a:lnTo>
                    <a:pt x="1062" y="4374"/>
                  </a:lnTo>
                  <a:cubicBezTo>
                    <a:pt x="1066" y="4361"/>
                    <a:pt x="1074" y="4352"/>
                    <a:pt x="1079" y="4340"/>
                  </a:cubicBezTo>
                  <a:cubicBezTo>
                    <a:pt x="1100" y="4310"/>
                    <a:pt x="1125" y="4280"/>
                    <a:pt x="1155" y="4250"/>
                  </a:cubicBezTo>
                  <a:cubicBezTo>
                    <a:pt x="1197" y="4208"/>
                    <a:pt x="1261" y="4157"/>
                    <a:pt x="1363" y="4127"/>
                  </a:cubicBezTo>
                  <a:cubicBezTo>
                    <a:pt x="1388" y="4121"/>
                    <a:pt x="1417" y="4116"/>
                    <a:pt x="1446" y="4116"/>
                  </a:cubicBezTo>
                  <a:close/>
                  <a:moveTo>
                    <a:pt x="3146" y="5795"/>
                  </a:moveTo>
                  <a:cubicBezTo>
                    <a:pt x="3175" y="5804"/>
                    <a:pt x="3214" y="5808"/>
                    <a:pt x="3247" y="5817"/>
                  </a:cubicBezTo>
                  <a:cubicBezTo>
                    <a:pt x="3362" y="5836"/>
                    <a:pt x="3491" y="5848"/>
                    <a:pt x="3627" y="5848"/>
                  </a:cubicBezTo>
                  <a:cubicBezTo>
                    <a:pt x="3697" y="5848"/>
                    <a:pt x="3769" y="5845"/>
                    <a:pt x="3842" y="5838"/>
                  </a:cubicBezTo>
                  <a:cubicBezTo>
                    <a:pt x="3846" y="5868"/>
                    <a:pt x="3859" y="5935"/>
                    <a:pt x="3893" y="6080"/>
                  </a:cubicBezTo>
                  <a:cubicBezTo>
                    <a:pt x="3931" y="6237"/>
                    <a:pt x="4024" y="6687"/>
                    <a:pt x="4092" y="7294"/>
                  </a:cubicBezTo>
                  <a:cubicBezTo>
                    <a:pt x="4168" y="7896"/>
                    <a:pt x="4207" y="8652"/>
                    <a:pt x="4266" y="9412"/>
                  </a:cubicBezTo>
                  <a:cubicBezTo>
                    <a:pt x="4275" y="9505"/>
                    <a:pt x="4283" y="9598"/>
                    <a:pt x="4292" y="9692"/>
                  </a:cubicBezTo>
                  <a:cubicBezTo>
                    <a:pt x="4300" y="9798"/>
                    <a:pt x="4309" y="9904"/>
                    <a:pt x="4321" y="10006"/>
                  </a:cubicBezTo>
                  <a:cubicBezTo>
                    <a:pt x="4326" y="10057"/>
                    <a:pt x="4334" y="10108"/>
                    <a:pt x="4338" y="10154"/>
                  </a:cubicBezTo>
                  <a:cubicBezTo>
                    <a:pt x="4351" y="10265"/>
                    <a:pt x="4368" y="10375"/>
                    <a:pt x="4385" y="10481"/>
                  </a:cubicBezTo>
                  <a:cubicBezTo>
                    <a:pt x="4389" y="10515"/>
                    <a:pt x="4393" y="10549"/>
                    <a:pt x="4398" y="10583"/>
                  </a:cubicBezTo>
                  <a:cubicBezTo>
                    <a:pt x="4406" y="10626"/>
                    <a:pt x="4410" y="10668"/>
                    <a:pt x="4419" y="10710"/>
                  </a:cubicBezTo>
                  <a:cubicBezTo>
                    <a:pt x="4427" y="10753"/>
                    <a:pt x="4432" y="10795"/>
                    <a:pt x="4440" y="10834"/>
                  </a:cubicBezTo>
                  <a:cubicBezTo>
                    <a:pt x="4449" y="10876"/>
                    <a:pt x="4453" y="10914"/>
                    <a:pt x="4461" y="10957"/>
                  </a:cubicBezTo>
                  <a:cubicBezTo>
                    <a:pt x="4470" y="10995"/>
                    <a:pt x="4478" y="11033"/>
                    <a:pt x="4487" y="11071"/>
                  </a:cubicBezTo>
                  <a:cubicBezTo>
                    <a:pt x="4517" y="11228"/>
                    <a:pt x="4550" y="11377"/>
                    <a:pt x="4589" y="11517"/>
                  </a:cubicBezTo>
                  <a:cubicBezTo>
                    <a:pt x="4741" y="12111"/>
                    <a:pt x="4941" y="12531"/>
                    <a:pt x="5017" y="12676"/>
                  </a:cubicBezTo>
                  <a:cubicBezTo>
                    <a:pt x="5068" y="12769"/>
                    <a:pt x="5102" y="12824"/>
                    <a:pt x="5128" y="12862"/>
                  </a:cubicBezTo>
                  <a:cubicBezTo>
                    <a:pt x="5047" y="12837"/>
                    <a:pt x="4958" y="12790"/>
                    <a:pt x="4856" y="12727"/>
                  </a:cubicBezTo>
                  <a:cubicBezTo>
                    <a:pt x="4814" y="12701"/>
                    <a:pt x="4767" y="12663"/>
                    <a:pt x="4716" y="12629"/>
                  </a:cubicBezTo>
                  <a:cubicBezTo>
                    <a:pt x="4699" y="12595"/>
                    <a:pt x="4678" y="12557"/>
                    <a:pt x="4648" y="12506"/>
                  </a:cubicBezTo>
                  <a:cubicBezTo>
                    <a:pt x="4567" y="12366"/>
                    <a:pt x="4343" y="11963"/>
                    <a:pt x="4152" y="11390"/>
                  </a:cubicBezTo>
                  <a:cubicBezTo>
                    <a:pt x="4054" y="11101"/>
                    <a:pt x="3961" y="10774"/>
                    <a:pt x="3884" y="10422"/>
                  </a:cubicBezTo>
                  <a:cubicBezTo>
                    <a:pt x="3808" y="10074"/>
                    <a:pt x="3740" y="9700"/>
                    <a:pt x="3676" y="9327"/>
                  </a:cubicBezTo>
                  <a:cubicBezTo>
                    <a:pt x="3612" y="8953"/>
                    <a:pt x="3549" y="8580"/>
                    <a:pt x="3481" y="8227"/>
                  </a:cubicBezTo>
                  <a:cubicBezTo>
                    <a:pt x="3413" y="7871"/>
                    <a:pt x="3332" y="7540"/>
                    <a:pt x="3256" y="7243"/>
                  </a:cubicBezTo>
                  <a:cubicBezTo>
                    <a:pt x="3184" y="6950"/>
                    <a:pt x="3133" y="6687"/>
                    <a:pt x="3116" y="6479"/>
                  </a:cubicBezTo>
                  <a:cubicBezTo>
                    <a:pt x="3095" y="6275"/>
                    <a:pt x="3103" y="6118"/>
                    <a:pt x="3112" y="6042"/>
                  </a:cubicBezTo>
                  <a:cubicBezTo>
                    <a:pt x="3124" y="5923"/>
                    <a:pt x="3137" y="5859"/>
                    <a:pt x="3141" y="5821"/>
                  </a:cubicBezTo>
                  <a:cubicBezTo>
                    <a:pt x="3141" y="5808"/>
                    <a:pt x="3141" y="5800"/>
                    <a:pt x="3146" y="5795"/>
                  </a:cubicBezTo>
                  <a:close/>
                  <a:moveTo>
                    <a:pt x="8387" y="3572"/>
                  </a:moveTo>
                  <a:cubicBezTo>
                    <a:pt x="8420" y="3572"/>
                    <a:pt x="8456" y="3573"/>
                    <a:pt x="8494" y="3576"/>
                  </a:cubicBezTo>
                  <a:cubicBezTo>
                    <a:pt x="8629" y="3584"/>
                    <a:pt x="8799" y="3601"/>
                    <a:pt x="8986" y="3644"/>
                  </a:cubicBezTo>
                  <a:cubicBezTo>
                    <a:pt x="9028" y="3652"/>
                    <a:pt x="9075" y="3660"/>
                    <a:pt x="9122" y="3673"/>
                  </a:cubicBezTo>
                  <a:cubicBezTo>
                    <a:pt x="9143" y="3682"/>
                    <a:pt x="9164" y="3686"/>
                    <a:pt x="9185" y="3694"/>
                  </a:cubicBezTo>
                  <a:cubicBezTo>
                    <a:pt x="9232" y="3703"/>
                    <a:pt x="9279" y="3720"/>
                    <a:pt x="9325" y="3733"/>
                  </a:cubicBezTo>
                  <a:cubicBezTo>
                    <a:pt x="9355" y="3741"/>
                    <a:pt x="9385" y="3750"/>
                    <a:pt x="9415" y="3762"/>
                  </a:cubicBezTo>
                  <a:cubicBezTo>
                    <a:pt x="9478" y="3784"/>
                    <a:pt x="9542" y="3805"/>
                    <a:pt x="9606" y="3830"/>
                  </a:cubicBezTo>
                  <a:cubicBezTo>
                    <a:pt x="9716" y="3868"/>
                    <a:pt x="9831" y="3919"/>
                    <a:pt x="9941" y="3983"/>
                  </a:cubicBezTo>
                  <a:cubicBezTo>
                    <a:pt x="10051" y="4047"/>
                    <a:pt x="10157" y="4123"/>
                    <a:pt x="10246" y="4225"/>
                  </a:cubicBezTo>
                  <a:cubicBezTo>
                    <a:pt x="10331" y="4323"/>
                    <a:pt x="10391" y="4450"/>
                    <a:pt x="10420" y="4586"/>
                  </a:cubicBezTo>
                  <a:cubicBezTo>
                    <a:pt x="10450" y="4722"/>
                    <a:pt x="10446" y="4870"/>
                    <a:pt x="10425" y="5019"/>
                  </a:cubicBezTo>
                  <a:cubicBezTo>
                    <a:pt x="10387" y="5316"/>
                    <a:pt x="10268" y="5617"/>
                    <a:pt x="10153" y="5927"/>
                  </a:cubicBezTo>
                  <a:cubicBezTo>
                    <a:pt x="9920" y="6547"/>
                    <a:pt x="9665" y="7196"/>
                    <a:pt x="9398" y="7837"/>
                  </a:cubicBezTo>
                  <a:cubicBezTo>
                    <a:pt x="9130" y="8478"/>
                    <a:pt x="8854" y="9119"/>
                    <a:pt x="8557" y="9709"/>
                  </a:cubicBezTo>
                  <a:cubicBezTo>
                    <a:pt x="8409" y="10002"/>
                    <a:pt x="8256" y="10286"/>
                    <a:pt x="8099" y="10549"/>
                  </a:cubicBezTo>
                  <a:cubicBezTo>
                    <a:pt x="7942" y="10817"/>
                    <a:pt x="7780" y="11063"/>
                    <a:pt x="7615" y="11288"/>
                  </a:cubicBezTo>
                  <a:cubicBezTo>
                    <a:pt x="7292" y="11738"/>
                    <a:pt x="6957" y="12098"/>
                    <a:pt x="6673" y="12357"/>
                  </a:cubicBezTo>
                  <a:cubicBezTo>
                    <a:pt x="6605" y="12425"/>
                    <a:pt x="6533" y="12480"/>
                    <a:pt x="6469" y="12536"/>
                  </a:cubicBezTo>
                  <a:cubicBezTo>
                    <a:pt x="6405" y="12586"/>
                    <a:pt x="6350" y="12637"/>
                    <a:pt x="6295" y="12680"/>
                  </a:cubicBezTo>
                  <a:cubicBezTo>
                    <a:pt x="6185" y="12760"/>
                    <a:pt x="6095" y="12811"/>
                    <a:pt x="6028" y="12837"/>
                  </a:cubicBezTo>
                  <a:cubicBezTo>
                    <a:pt x="6006" y="12845"/>
                    <a:pt x="5985" y="12854"/>
                    <a:pt x="5964" y="12862"/>
                  </a:cubicBezTo>
                  <a:cubicBezTo>
                    <a:pt x="6002" y="12828"/>
                    <a:pt x="6070" y="12773"/>
                    <a:pt x="6163" y="12693"/>
                  </a:cubicBezTo>
                  <a:cubicBezTo>
                    <a:pt x="6316" y="12557"/>
                    <a:pt x="6741" y="12162"/>
                    <a:pt x="7195" y="11555"/>
                  </a:cubicBezTo>
                  <a:cubicBezTo>
                    <a:pt x="7424" y="11249"/>
                    <a:pt x="7662" y="10893"/>
                    <a:pt x="7882" y="10502"/>
                  </a:cubicBezTo>
                  <a:cubicBezTo>
                    <a:pt x="8103" y="10112"/>
                    <a:pt x="8311" y="9683"/>
                    <a:pt x="8489" y="9250"/>
                  </a:cubicBezTo>
                  <a:cubicBezTo>
                    <a:pt x="8672" y="8813"/>
                    <a:pt x="8837" y="8372"/>
                    <a:pt x="8986" y="7947"/>
                  </a:cubicBezTo>
                  <a:cubicBezTo>
                    <a:pt x="9130" y="7523"/>
                    <a:pt x="9258" y="7115"/>
                    <a:pt x="9359" y="6750"/>
                  </a:cubicBezTo>
                  <a:cubicBezTo>
                    <a:pt x="9559" y="6020"/>
                    <a:pt x="9669" y="5456"/>
                    <a:pt x="9699" y="5256"/>
                  </a:cubicBezTo>
                  <a:cubicBezTo>
                    <a:pt x="9733" y="5044"/>
                    <a:pt x="9741" y="4964"/>
                    <a:pt x="9737" y="4938"/>
                  </a:cubicBezTo>
                  <a:cubicBezTo>
                    <a:pt x="9784" y="4925"/>
                    <a:pt x="9831" y="4913"/>
                    <a:pt x="9873" y="4896"/>
                  </a:cubicBezTo>
                  <a:cubicBezTo>
                    <a:pt x="10000" y="4845"/>
                    <a:pt x="10089" y="4751"/>
                    <a:pt x="10132" y="4671"/>
                  </a:cubicBezTo>
                  <a:cubicBezTo>
                    <a:pt x="10183" y="4586"/>
                    <a:pt x="10187" y="4514"/>
                    <a:pt x="10187" y="4480"/>
                  </a:cubicBezTo>
                  <a:cubicBezTo>
                    <a:pt x="10187" y="4424"/>
                    <a:pt x="10174" y="4395"/>
                    <a:pt x="10166" y="4378"/>
                  </a:cubicBezTo>
                  <a:cubicBezTo>
                    <a:pt x="10153" y="4361"/>
                    <a:pt x="10145" y="4361"/>
                    <a:pt x="10136" y="4361"/>
                  </a:cubicBezTo>
                  <a:cubicBezTo>
                    <a:pt x="10132" y="4361"/>
                    <a:pt x="10128" y="4369"/>
                    <a:pt x="10123" y="4386"/>
                  </a:cubicBezTo>
                  <a:cubicBezTo>
                    <a:pt x="10119" y="4399"/>
                    <a:pt x="10119" y="4429"/>
                    <a:pt x="10111" y="4471"/>
                  </a:cubicBezTo>
                  <a:cubicBezTo>
                    <a:pt x="10106" y="4501"/>
                    <a:pt x="10094" y="4556"/>
                    <a:pt x="10051" y="4620"/>
                  </a:cubicBezTo>
                  <a:cubicBezTo>
                    <a:pt x="10026" y="4654"/>
                    <a:pt x="9996" y="4688"/>
                    <a:pt x="9958" y="4722"/>
                  </a:cubicBezTo>
                  <a:cubicBezTo>
                    <a:pt x="9954" y="4692"/>
                    <a:pt x="9945" y="4658"/>
                    <a:pt x="9928" y="4615"/>
                  </a:cubicBezTo>
                  <a:cubicBezTo>
                    <a:pt x="9898" y="4552"/>
                    <a:pt x="9843" y="4484"/>
                    <a:pt x="9767" y="4420"/>
                  </a:cubicBezTo>
                  <a:cubicBezTo>
                    <a:pt x="9690" y="4361"/>
                    <a:pt x="9597" y="4310"/>
                    <a:pt x="9499" y="4259"/>
                  </a:cubicBezTo>
                  <a:cubicBezTo>
                    <a:pt x="9474" y="4246"/>
                    <a:pt x="9449" y="4233"/>
                    <a:pt x="9423" y="4225"/>
                  </a:cubicBezTo>
                  <a:cubicBezTo>
                    <a:pt x="9398" y="4212"/>
                    <a:pt x="9372" y="4200"/>
                    <a:pt x="9347" y="4191"/>
                  </a:cubicBezTo>
                  <a:cubicBezTo>
                    <a:pt x="9325" y="4183"/>
                    <a:pt x="9304" y="4174"/>
                    <a:pt x="9283" y="4170"/>
                  </a:cubicBezTo>
                  <a:cubicBezTo>
                    <a:pt x="9262" y="4161"/>
                    <a:pt x="9241" y="4153"/>
                    <a:pt x="9219" y="4149"/>
                  </a:cubicBezTo>
                  <a:cubicBezTo>
                    <a:pt x="9207" y="4144"/>
                    <a:pt x="9194" y="4140"/>
                    <a:pt x="9181" y="4136"/>
                  </a:cubicBezTo>
                  <a:cubicBezTo>
                    <a:pt x="8984" y="4076"/>
                    <a:pt x="8780" y="4049"/>
                    <a:pt x="8607" y="4049"/>
                  </a:cubicBezTo>
                  <a:cubicBezTo>
                    <a:pt x="8583" y="4049"/>
                    <a:pt x="8559" y="4050"/>
                    <a:pt x="8536" y="4051"/>
                  </a:cubicBezTo>
                  <a:cubicBezTo>
                    <a:pt x="8349" y="4055"/>
                    <a:pt x="8213" y="4089"/>
                    <a:pt x="8167" y="4102"/>
                  </a:cubicBezTo>
                  <a:cubicBezTo>
                    <a:pt x="8124" y="4119"/>
                    <a:pt x="8103" y="4132"/>
                    <a:pt x="8099" y="4144"/>
                  </a:cubicBezTo>
                  <a:cubicBezTo>
                    <a:pt x="8048" y="4081"/>
                    <a:pt x="8010" y="4030"/>
                    <a:pt x="7988" y="4009"/>
                  </a:cubicBezTo>
                  <a:cubicBezTo>
                    <a:pt x="7945" y="3949"/>
                    <a:pt x="7923" y="3933"/>
                    <a:pt x="7909" y="3933"/>
                  </a:cubicBezTo>
                  <a:cubicBezTo>
                    <a:pt x="7905" y="3933"/>
                    <a:pt x="7902" y="3934"/>
                    <a:pt x="7899" y="3936"/>
                  </a:cubicBezTo>
                  <a:cubicBezTo>
                    <a:pt x="7887" y="3945"/>
                    <a:pt x="7882" y="3958"/>
                    <a:pt x="7925" y="4051"/>
                  </a:cubicBezTo>
                  <a:cubicBezTo>
                    <a:pt x="7954" y="4110"/>
                    <a:pt x="8056" y="4276"/>
                    <a:pt x="8239" y="4446"/>
                  </a:cubicBezTo>
                  <a:cubicBezTo>
                    <a:pt x="8396" y="4594"/>
                    <a:pt x="8617" y="4743"/>
                    <a:pt x="8871" y="4840"/>
                  </a:cubicBezTo>
                  <a:cubicBezTo>
                    <a:pt x="8863" y="4849"/>
                    <a:pt x="8846" y="4913"/>
                    <a:pt x="8816" y="5180"/>
                  </a:cubicBezTo>
                  <a:cubicBezTo>
                    <a:pt x="8812" y="5227"/>
                    <a:pt x="8803" y="5295"/>
                    <a:pt x="8791" y="5384"/>
                  </a:cubicBezTo>
                  <a:cubicBezTo>
                    <a:pt x="8782" y="5473"/>
                    <a:pt x="8765" y="5575"/>
                    <a:pt x="8748" y="5698"/>
                  </a:cubicBezTo>
                  <a:cubicBezTo>
                    <a:pt x="8735" y="5757"/>
                    <a:pt x="8731" y="5825"/>
                    <a:pt x="8718" y="5889"/>
                  </a:cubicBezTo>
                  <a:cubicBezTo>
                    <a:pt x="8706" y="5957"/>
                    <a:pt x="8693" y="6029"/>
                    <a:pt x="8680" y="6105"/>
                  </a:cubicBezTo>
                  <a:cubicBezTo>
                    <a:pt x="8668" y="6182"/>
                    <a:pt x="8651" y="6258"/>
                    <a:pt x="8638" y="6339"/>
                  </a:cubicBezTo>
                  <a:cubicBezTo>
                    <a:pt x="8621" y="6419"/>
                    <a:pt x="8600" y="6504"/>
                    <a:pt x="8583" y="6589"/>
                  </a:cubicBezTo>
                  <a:cubicBezTo>
                    <a:pt x="8430" y="7277"/>
                    <a:pt x="8188" y="8126"/>
                    <a:pt x="7853" y="8949"/>
                  </a:cubicBezTo>
                  <a:cubicBezTo>
                    <a:pt x="7522" y="9768"/>
                    <a:pt x="7118" y="10570"/>
                    <a:pt x="6745" y="11207"/>
                  </a:cubicBezTo>
                  <a:cubicBezTo>
                    <a:pt x="6724" y="11245"/>
                    <a:pt x="6702" y="11283"/>
                    <a:pt x="6677" y="11322"/>
                  </a:cubicBezTo>
                  <a:cubicBezTo>
                    <a:pt x="6656" y="11360"/>
                    <a:pt x="6634" y="11398"/>
                    <a:pt x="6613" y="11436"/>
                  </a:cubicBezTo>
                  <a:cubicBezTo>
                    <a:pt x="6575" y="11500"/>
                    <a:pt x="6537" y="11564"/>
                    <a:pt x="6499" y="11627"/>
                  </a:cubicBezTo>
                  <a:cubicBezTo>
                    <a:pt x="6490" y="11636"/>
                    <a:pt x="6486" y="11644"/>
                    <a:pt x="6482" y="11653"/>
                  </a:cubicBezTo>
                  <a:cubicBezTo>
                    <a:pt x="6354" y="11856"/>
                    <a:pt x="6240" y="12035"/>
                    <a:pt x="6142" y="12183"/>
                  </a:cubicBezTo>
                  <a:cubicBezTo>
                    <a:pt x="6091" y="12264"/>
                    <a:pt x="6045" y="12332"/>
                    <a:pt x="6006" y="12391"/>
                  </a:cubicBezTo>
                  <a:cubicBezTo>
                    <a:pt x="5994" y="12408"/>
                    <a:pt x="5981" y="12425"/>
                    <a:pt x="5972" y="12442"/>
                  </a:cubicBezTo>
                  <a:cubicBezTo>
                    <a:pt x="5951" y="12472"/>
                    <a:pt x="5934" y="12502"/>
                    <a:pt x="5917" y="12527"/>
                  </a:cubicBezTo>
                  <a:lnTo>
                    <a:pt x="5913" y="12531"/>
                  </a:lnTo>
                  <a:cubicBezTo>
                    <a:pt x="5879" y="12582"/>
                    <a:pt x="5866" y="12599"/>
                    <a:pt x="5854" y="12616"/>
                  </a:cubicBezTo>
                  <a:cubicBezTo>
                    <a:pt x="5828" y="12654"/>
                    <a:pt x="5807" y="12684"/>
                    <a:pt x="5790" y="12714"/>
                  </a:cubicBezTo>
                  <a:cubicBezTo>
                    <a:pt x="5803" y="12667"/>
                    <a:pt x="5820" y="12595"/>
                    <a:pt x="5854" y="12480"/>
                  </a:cubicBezTo>
                  <a:cubicBezTo>
                    <a:pt x="5883" y="12387"/>
                    <a:pt x="5943" y="12209"/>
                    <a:pt x="6053" y="11979"/>
                  </a:cubicBezTo>
                  <a:cubicBezTo>
                    <a:pt x="6163" y="11746"/>
                    <a:pt x="6325" y="11466"/>
                    <a:pt x="6499" y="11135"/>
                  </a:cubicBezTo>
                  <a:cubicBezTo>
                    <a:pt x="6668" y="10808"/>
                    <a:pt x="6847" y="10430"/>
                    <a:pt x="7008" y="10019"/>
                  </a:cubicBezTo>
                  <a:cubicBezTo>
                    <a:pt x="7165" y="9611"/>
                    <a:pt x="7314" y="9170"/>
                    <a:pt x="7441" y="8724"/>
                  </a:cubicBezTo>
                  <a:cubicBezTo>
                    <a:pt x="7564" y="8278"/>
                    <a:pt x="7670" y="7828"/>
                    <a:pt x="7755" y="7400"/>
                  </a:cubicBezTo>
                  <a:cubicBezTo>
                    <a:pt x="7840" y="6967"/>
                    <a:pt x="7908" y="6555"/>
                    <a:pt x="7963" y="6190"/>
                  </a:cubicBezTo>
                  <a:cubicBezTo>
                    <a:pt x="8069" y="5456"/>
                    <a:pt x="8120" y="4896"/>
                    <a:pt x="8137" y="4700"/>
                  </a:cubicBezTo>
                  <a:cubicBezTo>
                    <a:pt x="8158" y="4412"/>
                    <a:pt x="8158" y="4357"/>
                    <a:pt x="8145" y="4357"/>
                  </a:cubicBezTo>
                  <a:cubicBezTo>
                    <a:pt x="8137" y="4357"/>
                    <a:pt x="8124" y="4399"/>
                    <a:pt x="8086" y="4700"/>
                  </a:cubicBezTo>
                  <a:cubicBezTo>
                    <a:pt x="8056" y="4896"/>
                    <a:pt x="7997" y="5452"/>
                    <a:pt x="7887" y="6186"/>
                  </a:cubicBezTo>
                  <a:cubicBezTo>
                    <a:pt x="7831" y="6551"/>
                    <a:pt x="7763" y="6958"/>
                    <a:pt x="7679" y="7391"/>
                  </a:cubicBezTo>
                  <a:cubicBezTo>
                    <a:pt x="7589" y="7820"/>
                    <a:pt x="7483" y="8266"/>
                    <a:pt x="7360" y="8711"/>
                  </a:cubicBezTo>
                  <a:cubicBezTo>
                    <a:pt x="7237" y="9153"/>
                    <a:pt x="7089" y="9590"/>
                    <a:pt x="6932" y="9997"/>
                  </a:cubicBezTo>
                  <a:cubicBezTo>
                    <a:pt x="6775" y="10405"/>
                    <a:pt x="6596" y="10778"/>
                    <a:pt x="6431" y="11109"/>
                  </a:cubicBezTo>
                  <a:cubicBezTo>
                    <a:pt x="6261" y="11436"/>
                    <a:pt x="6100" y="11721"/>
                    <a:pt x="5994" y="11958"/>
                  </a:cubicBezTo>
                  <a:cubicBezTo>
                    <a:pt x="5883" y="12192"/>
                    <a:pt x="5828" y="12374"/>
                    <a:pt x="5803" y="12472"/>
                  </a:cubicBezTo>
                  <a:cubicBezTo>
                    <a:pt x="5764" y="12612"/>
                    <a:pt x="5756" y="12697"/>
                    <a:pt x="5756" y="12743"/>
                  </a:cubicBezTo>
                  <a:cubicBezTo>
                    <a:pt x="5752" y="12756"/>
                    <a:pt x="5752" y="12765"/>
                    <a:pt x="5752" y="12773"/>
                  </a:cubicBezTo>
                  <a:cubicBezTo>
                    <a:pt x="5722" y="12820"/>
                    <a:pt x="5705" y="12850"/>
                    <a:pt x="5696" y="12871"/>
                  </a:cubicBezTo>
                  <a:cubicBezTo>
                    <a:pt x="5675" y="12862"/>
                    <a:pt x="5654" y="12858"/>
                    <a:pt x="5641" y="12854"/>
                  </a:cubicBezTo>
                  <a:cubicBezTo>
                    <a:pt x="5624" y="12845"/>
                    <a:pt x="5612" y="12841"/>
                    <a:pt x="5603" y="12837"/>
                  </a:cubicBezTo>
                  <a:cubicBezTo>
                    <a:pt x="5603" y="12837"/>
                    <a:pt x="5599" y="12833"/>
                    <a:pt x="5599" y="12833"/>
                  </a:cubicBezTo>
                  <a:cubicBezTo>
                    <a:pt x="5590" y="12816"/>
                    <a:pt x="5582" y="12799"/>
                    <a:pt x="5573" y="12773"/>
                  </a:cubicBezTo>
                  <a:cubicBezTo>
                    <a:pt x="5569" y="12769"/>
                    <a:pt x="5565" y="12760"/>
                    <a:pt x="5565" y="12752"/>
                  </a:cubicBezTo>
                  <a:cubicBezTo>
                    <a:pt x="5561" y="12743"/>
                    <a:pt x="5556" y="12735"/>
                    <a:pt x="5556" y="12727"/>
                  </a:cubicBezTo>
                  <a:cubicBezTo>
                    <a:pt x="5544" y="12680"/>
                    <a:pt x="5539" y="12625"/>
                    <a:pt x="5552" y="12548"/>
                  </a:cubicBezTo>
                  <a:cubicBezTo>
                    <a:pt x="5552" y="12544"/>
                    <a:pt x="5552" y="12540"/>
                    <a:pt x="5556" y="12536"/>
                  </a:cubicBezTo>
                  <a:cubicBezTo>
                    <a:pt x="5556" y="12527"/>
                    <a:pt x="5556" y="12523"/>
                    <a:pt x="5561" y="12514"/>
                  </a:cubicBezTo>
                  <a:cubicBezTo>
                    <a:pt x="5561" y="12510"/>
                    <a:pt x="5561" y="12502"/>
                    <a:pt x="5565" y="12497"/>
                  </a:cubicBezTo>
                  <a:cubicBezTo>
                    <a:pt x="5578" y="12446"/>
                    <a:pt x="5599" y="12383"/>
                    <a:pt x="5650" y="12277"/>
                  </a:cubicBezTo>
                  <a:lnTo>
                    <a:pt x="5654" y="12268"/>
                  </a:lnTo>
                  <a:cubicBezTo>
                    <a:pt x="5663" y="12243"/>
                    <a:pt x="5679" y="12213"/>
                    <a:pt x="5692" y="12183"/>
                  </a:cubicBezTo>
                  <a:cubicBezTo>
                    <a:pt x="5705" y="12154"/>
                    <a:pt x="5718" y="12124"/>
                    <a:pt x="5730" y="12094"/>
                  </a:cubicBezTo>
                  <a:cubicBezTo>
                    <a:pt x="5735" y="12090"/>
                    <a:pt x="5735" y="12090"/>
                    <a:pt x="5735" y="12086"/>
                  </a:cubicBezTo>
                  <a:cubicBezTo>
                    <a:pt x="5743" y="12064"/>
                    <a:pt x="5756" y="12043"/>
                    <a:pt x="5764" y="12018"/>
                  </a:cubicBezTo>
                  <a:cubicBezTo>
                    <a:pt x="5777" y="11988"/>
                    <a:pt x="5790" y="11958"/>
                    <a:pt x="5807" y="11924"/>
                  </a:cubicBezTo>
                  <a:cubicBezTo>
                    <a:pt x="5820" y="11895"/>
                    <a:pt x="5832" y="11865"/>
                    <a:pt x="5845" y="11835"/>
                  </a:cubicBezTo>
                  <a:cubicBezTo>
                    <a:pt x="5862" y="11801"/>
                    <a:pt x="5875" y="11772"/>
                    <a:pt x="5887" y="11738"/>
                  </a:cubicBezTo>
                  <a:cubicBezTo>
                    <a:pt x="5926" y="11653"/>
                    <a:pt x="5964" y="11568"/>
                    <a:pt x="6006" y="11474"/>
                  </a:cubicBezTo>
                  <a:cubicBezTo>
                    <a:pt x="6011" y="11462"/>
                    <a:pt x="6015" y="11453"/>
                    <a:pt x="6019" y="11440"/>
                  </a:cubicBezTo>
                  <a:cubicBezTo>
                    <a:pt x="6045" y="11385"/>
                    <a:pt x="6066" y="11330"/>
                    <a:pt x="6091" y="11275"/>
                  </a:cubicBezTo>
                  <a:cubicBezTo>
                    <a:pt x="6104" y="11245"/>
                    <a:pt x="6117" y="11220"/>
                    <a:pt x="6129" y="11190"/>
                  </a:cubicBezTo>
                  <a:cubicBezTo>
                    <a:pt x="6151" y="11143"/>
                    <a:pt x="6172" y="11097"/>
                    <a:pt x="6193" y="11046"/>
                  </a:cubicBezTo>
                  <a:cubicBezTo>
                    <a:pt x="6252" y="10901"/>
                    <a:pt x="6320" y="10753"/>
                    <a:pt x="6388" y="10592"/>
                  </a:cubicBezTo>
                  <a:cubicBezTo>
                    <a:pt x="6550" y="10222"/>
                    <a:pt x="6719" y="9815"/>
                    <a:pt x="6881" y="9386"/>
                  </a:cubicBezTo>
                  <a:cubicBezTo>
                    <a:pt x="6961" y="9174"/>
                    <a:pt x="7042" y="8953"/>
                    <a:pt x="7114" y="8733"/>
                  </a:cubicBezTo>
                  <a:cubicBezTo>
                    <a:pt x="7186" y="8508"/>
                    <a:pt x="7246" y="8278"/>
                    <a:pt x="7297" y="8049"/>
                  </a:cubicBezTo>
                  <a:cubicBezTo>
                    <a:pt x="7496" y="7128"/>
                    <a:pt x="7526" y="6207"/>
                    <a:pt x="7526" y="5477"/>
                  </a:cubicBezTo>
                  <a:cubicBezTo>
                    <a:pt x="7522" y="5108"/>
                    <a:pt x="7513" y="4794"/>
                    <a:pt x="7539" y="4543"/>
                  </a:cubicBezTo>
                  <a:cubicBezTo>
                    <a:pt x="7560" y="4297"/>
                    <a:pt x="7611" y="4119"/>
                    <a:pt x="7640" y="4026"/>
                  </a:cubicBezTo>
                  <a:cubicBezTo>
                    <a:pt x="7687" y="3881"/>
                    <a:pt x="7730" y="3805"/>
                    <a:pt x="7755" y="3762"/>
                  </a:cubicBezTo>
                  <a:cubicBezTo>
                    <a:pt x="7755" y="3758"/>
                    <a:pt x="7759" y="3758"/>
                    <a:pt x="7759" y="3754"/>
                  </a:cubicBezTo>
                  <a:cubicBezTo>
                    <a:pt x="7768" y="3745"/>
                    <a:pt x="7780" y="3737"/>
                    <a:pt x="7802" y="3720"/>
                  </a:cubicBezTo>
                  <a:cubicBezTo>
                    <a:pt x="7853" y="3682"/>
                    <a:pt x="7959" y="3618"/>
                    <a:pt x="8179" y="3588"/>
                  </a:cubicBezTo>
                  <a:cubicBezTo>
                    <a:pt x="8231" y="3579"/>
                    <a:pt x="8301" y="3572"/>
                    <a:pt x="8387" y="3572"/>
                  </a:cubicBezTo>
                  <a:close/>
                  <a:moveTo>
                    <a:pt x="4703" y="5541"/>
                  </a:moveTo>
                  <a:lnTo>
                    <a:pt x="4703" y="5541"/>
                  </a:lnTo>
                  <a:cubicBezTo>
                    <a:pt x="4699" y="5562"/>
                    <a:pt x="4708" y="5626"/>
                    <a:pt x="4741" y="5808"/>
                  </a:cubicBezTo>
                  <a:cubicBezTo>
                    <a:pt x="4771" y="5969"/>
                    <a:pt x="4865" y="6428"/>
                    <a:pt x="4920" y="7043"/>
                  </a:cubicBezTo>
                  <a:cubicBezTo>
                    <a:pt x="4983" y="7659"/>
                    <a:pt x="4992" y="8431"/>
                    <a:pt x="5005" y="9199"/>
                  </a:cubicBezTo>
                  <a:cubicBezTo>
                    <a:pt x="5009" y="9586"/>
                    <a:pt x="5022" y="9972"/>
                    <a:pt x="5043" y="10337"/>
                  </a:cubicBezTo>
                  <a:cubicBezTo>
                    <a:pt x="5068" y="10706"/>
                    <a:pt x="5098" y="11050"/>
                    <a:pt x="5132" y="11360"/>
                  </a:cubicBezTo>
                  <a:cubicBezTo>
                    <a:pt x="5200" y="11975"/>
                    <a:pt x="5281" y="12438"/>
                    <a:pt x="5310" y="12599"/>
                  </a:cubicBezTo>
                  <a:cubicBezTo>
                    <a:pt x="5340" y="12743"/>
                    <a:pt x="5357" y="12816"/>
                    <a:pt x="5370" y="12850"/>
                  </a:cubicBezTo>
                  <a:cubicBezTo>
                    <a:pt x="5353" y="12858"/>
                    <a:pt x="5340" y="12867"/>
                    <a:pt x="5323" y="12871"/>
                  </a:cubicBezTo>
                  <a:cubicBezTo>
                    <a:pt x="5303" y="12878"/>
                    <a:pt x="5277" y="12882"/>
                    <a:pt x="5248" y="12882"/>
                  </a:cubicBezTo>
                  <a:cubicBezTo>
                    <a:pt x="5222" y="12882"/>
                    <a:pt x="5193" y="12879"/>
                    <a:pt x="5162" y="12871"/>
                  </a:cubicBezTo>
                  <a:cubicBezTo>
                    <a:pt x="5149" y="12833"/>
                    <a:pt x="5119" y="12769"/>
                    <a:pt x="5064" y="12650"/>
                  </a:cubicBezTo>
                  <a:cubicBezTo>
                    <a:pt x="4996" y="12502"/>
                    <a:pt x="4805" y="12081"/>
                    <a:pt x="4657" y="11491"/>
                  </a:cubicBezTo>
                  <a:cubicBezTo>
                    <a:pt x="4618" y="11347"/>
                    <a:pt x="4584" y="11190"/>
                    <a:pt x="4555" y="11025"/>
                  </a:cubicBezTo>
                  <a:cubicBezTo>
                    <a:pt x="4550" y="11003"/>
                    <a:pt x="4546" y="10982"/>
                    <a:pt x="4542" y="10961"/>
                  </a:cubicBezTo>
                  <a:cubicBezTo>
                    <a:pt x="4538" y="10935"/>
                    <a:pt x="4534" y="10910"/>
                    <a:pt x="4529" y="10889"/>
                  </a:cubicBezTo>
                  <a:cubicBezTo>
                    <a:pt x="4504" y="10757"/>
                    <a:pt x="4483" y="10626"/>
                    <a:pt x="4466" y="10490"/>
                  </a:cubicBezTo>
                  <a:cubicBezTo>
                    <a:pt x="4453" y="10405"/>
                    <a:pt x="4440" y="10324"/>
                    <a:pt x="4432" y="10239"/>
                  </a:cubicBezTo>
                  <a:cubicBezTo>
                    <a:pt x="4432" y="10235"/>
                    <a:pt x="4432" y="10231"/>
                    <a:pt x="4427" y="10231"/>
                  </a:cubicBezTo>
                  <a:cubicBezTo>
                    <a:pt x="4419" y="10142"/>
                    <a:pt x="4410" y="10057"/>
                    <a:pt x="4398" y="9968"/>
                  </a:cubicBezTo>
                  <a:cubicBezTo>
                    <a:pt x="4376" y="9781"/>
                    <a:pt x="4359" y="9590"/>
                    <a:pt x="4347" y="9399"/>
                  </a:cubicBezTo>
                  <a:cubicBezTo>
                    <a:pt x="4287" y="8643"/>
                    <a:pt x="4245" y="7884"/>
                    <a:pt x="4168" y="7281"/>
                  </a:cubicBezTo>
                  <a:cubicBezTo>
                    <a:pt x="4092" y="6674"/>
                    <a:pt x="3986" y="6220"/>
                    <a:pt x="3944" y="6063"/>
                  </a:cubicBezTo>
                  <a:cubicBezTo>
                    <a:pt x="3901" y="5927"/>
                    <a:pt x="3880" y="5863"/>
                    <a:pt x="3867" y="5834"/>
                  </a:cubicBezTo>
                  <a:cubicBezTo>
                    <a:pt x="3910" y="5829"/>
                    <a:pt x="3948" y="5825"/>
                    <a:pt x="3990" y="5817"/>
                  </a:cubicBezTo>
                  <a:cubicBezTo>
                    <a:pt x="4020" y="5812"/>
                    <a:pt x="4045" y="5804"/>
                    <a:pt x="4075" y="5800"/>
                  </a:cubicBezTo>
                  <a:cubicBezTo>
                    <a:pt x="4105" y="5791"/>
                    <a:pt x="4135" y="5787"/>
                    <a:pt x="4164" y="5778"/>
                  </a:cubicBezTo>
                  <a:cubicBezTo>
                    <a:pt x="4185" y="5770"/>
                    <a:pt x="4202" y="5766"/>
                    <a:pt x="4224" y="5761"/>
                  </a:cubicBezTo>
                  <a:cubicBezTo>
                    <a:pt x="4249" y="5753"/>
                    <a:pt x="4275" y="5744"/>
                    <a:pt x="4296" y="5736"/>
                  </a:cubicBezTo>
                  <a:cubicBezTo>
                    <a:pt x="4321" y="5728"/>
                    <a:pt x="4347" y="5719"/>
                    <a:pt x="4368" y="5711"/>
                  </a:cubicBezTo>
                  <a:cubicBezTo>
                    <a:pt x="4487" y="5664"/>
                    <a:pt x="4593" y="5613"/>
                    <a:pt x="4686" y="5553"/>
                  </a:cubicBezTo>
                  <a:cubicBezTo>
                    <a:pt x="4691" y="5549"/>
                    <a:pt x="4695" y="5545"/>
                    <a:pt x="4703" y="5541"/>
                  </a:cubicBezTo>
                  <a:close/>
                  <a:moveTo>
                    <a:pt x="8880" y="4845"/>
                  </a:moveTo>
                  <a:lnTo>
                    <a:pt x="8880" y="4845"/>
                  </a:lnTo>
                  <a:cubicBezTo>
                    <a:pt x="8918" y="4857"/>
                    <a:pt x="8956" y="4870"/>
                    <a:pt x="8994" y="4883"/>
                  </a:cubicBezTo>
                  <a:cubicBezTo>
                    <a:pt x="9147" y="4930"/>
                    <a:pt x="9304" y="4955"/>
                    <a:pt x="9453" y="4959"/>
                  </a:cubicBezTo>
                  <a:cubicBezTo>
                    <a:pt x="9474" y="4960"/>
                    <a:pt x="9495" y="4961"/>
                    <a:pt x="9516" y="4961"/>
                  </a:cubicBezTo>
                  <a:cubicBezTo>
                    <a:pt x="9586" y="4961"/>
                    <a:pt x="9655" y="4955"/>
                    <a:pt x="9720" y="4942"/>
                  </a:cubicBezTo>
                  <a:lnTo>
                    <a:pt x="9720" y="4942"/>
                  </a:lnTo>
                  <a:cubicBezTo>
                    <a:pt x="9707" y="4972"/>
                    <a:pt x="9690" y="5053"/>
                    <a:pt x="9648" y="5252"/>
                  </a:cubicBezTo>
                  <a:cubicBezTo>
                    <a:pt x="9606" y="5447"/>
                    <a:pt x="9491" y="6008"/>
                    <a:pt x="9283" y="6738"/>
                  </a:cubicBezTo>
                  <a:cubicBezTo>
                    <a:pt x="9181" y="7098"/>
                    <a:pt x="9058" y="7506"/>
                    <a:pt x="8909" y="7926"/>
                  </a:cubicBezTo>
                  <a:cubicBezTo>
                    <a:pt x="8761" y="8351"/>
                    <a:pt x="8591" y="8788"/>
                    <a:pt x="8413" y="9225"/>
                  </a:cubicBezTo>
                  <a:cubicBezTo>
                    <a:pt x="8230" y="9658"/>
                    <a:pt x="8027" y="10078"/>
                    <a:pt x="7810" y="10468"/>
                  </a:cubicBezTo>
                  <a:cubicBezTo>
                    <a:pt x="7589" y="10859"/>
                    <a:pt x="7356" y="11211"/>
                    <a:pt x="7131" y="11513"/>
                  </a:cubicBezTo>
                  <a:cubicBezTo>
                    <a:pt x="6685" y="12120"/>
                    <a:pt x="6269" y="12519"/>
                    <a:pt x="6125" y="12659"/>
                  </a:cubicBezTo>
                  <a:cubicBezTo>
                    <a:pt x="6002" y="12777"/>
                    <a:pt x="5934" y="12841"/>
                    <a:pt x="5904" y="12875"/>
                  </a:cubicBezTo>
                  <a:cubicBezTo>
                    <a:pt x="5862" y="12879"/>
                    <a:pt x="5820" y="12884"/>
                    <a:pt x="5786" y="12884"/>
                  </a:cubicBezTo>
                  <a:cubicBezTo>
                    <a:pt x="5760" y="12879"/>
                    <a:pt x="5739" y="12879"/>
                    <a:pt x="5718" y="12875"/>
                  </a:cubicBezTo>
                  <a:cubicBezTo>
                    <a:pt x="5747" y="12845"/>
                    <a:pt x="5798" y="12782"/>
                    <a:pt x="5900" y="12642"/>
                  </a:cubicBezTo>
                  <a:cubicBezTo>
                    <a:pt x="5913" y="12625"/>
                    <a:pt x="5921" y="12612"/>
                    <a:pt x="5955" y="12565"/>
                  </a:cubicBezTo>
                  <a:lnTo>
                    <a:pt x="5960" y="12561"/>
                  </a:lnTo>
                  <a:lnTo>
                    <a:pt x="5964" y="12557"/>
                  </a:lnTo>
                  <a:cubicBezTo>
                    <a:pt x="6104" y="12353"/>
                    <a:pt x="6439" y="11882"/>
                    <a:pt x="6809" y="11245"/>
                  </a:cubicBezTo>
                  <a:cubicBezTo>
                    <a:pt x="6855" y="11165"/>
                    <a:pt x="6906" y="11084"/>
                    <a:pt x="6953" y="10999"/>
                  </a:cubicBezTo>
                  <a:cubicBezTo>
                    <a:pt x="6978" y="10948"/>
                    <a:pt x="7008" y="10901"/>
                    <a:pt x="7038" y="10850"/>
                  </a:cubicBezTo>
                  <a:cubicBezTo>
                    <a:pt x="7063" y="10795"/>
                    <a:pt x="7093" y="10744"/>
                    <a:pt x="7123" y="10689"/>
                  </a:cubicBezTo>
                  <a:cubicBezTo>
                    <a:pt x="7161" y="10617"/>
                    <a:pt x="7199" y="10541"/>
                    <a:pt x="7241" y="10468"/>
                  </a:cubicBezTo>
                  <a:cubicBezTo>
                    <a:pt x="7263" y="10422"/>
                    <a:pt x="7288" y="10375"/>
                    <a:pt x="7314" y="10324"/>
                  </a:cubicBezTo>
                  <a:cubicBezTo>
                    <a:pt x="7352" y="10244"/>
                    <a:pt x="7394" y="10163"/>
                    <a:pt x="7437" y="10078"/>
                  </a:cubicBezTo>
                  <a:cubicBezTo>
                    <a:pt x="7496" y="9951"/>
                    <a:pt x="7560" y="9819"/>
                    <a:pt x="7619" y="9692"/>
                  </a:cubicBezTo>
                  <a:cubicBezTo>
                    <a:pt x="7640" y="9649"/>
                    <a:pt x="7657" y="9607"/>
                    <a:pt x="7674" y="9564"/>
                  </a:cubicBezTo>
                  <a:cubicBezTo>
                    <a:pt x="7696" y="9522"/>
                    <a:pt x="7713" y="9484"/>
                    <a:pt x="7734" y="9441"/>
                  </a:cubicBezTo>
                  <a:cubicBezTo>
                    <a:pt x="7763" y="9369"/>
                    <a:pt x="7793" y="9301"/>
                    <a:pt x="7823" y="9229"/>
                  </a:cubicBezTo>
                  <a:cubicBezTo>
                    <a:pt x="7857" y="9144"/>
                    <a:pt x="7895" y="9064"/>
                    <a:pt x="7925" y="8979"/>
                  </a:cubicBezTo>
                  <a:cubicBezTo>
                    <a:pt x="8264" y="8151"/>
                    <a:pt x="8506" y="7298"/>
                    <a:pt x="8655" y="6602"/>
                  </a:cubicBezTo>
                  <a:cubicBezTo>
                    <a:pt x="8693" y="6428"/>
                    <a:pt x="8723" y="6262"/>
                    <a:pt x="8748" y="6114"/>
                  </a:cubicBezTo>
                  <a:cubicBezTo>
                    <a:pt x="8761" y="6037"/>
                    <a:pt x="8774" y="5965"/>
                    <a:pt x="8786" y="5897"/>
                  </a:cubicBezTo>
                  <a:cubicBezTo>
                    <a:pt x="8795" y="5829"/>
                    <a:pt x="8803" y="5761"/>
                    <a:pt x="8812" y="5702"/>
                  </a:cubicBezTo>
                  <a:cubicBezTo>
                    <a:pt x="8825" y="5579"/>
                    <a:pt x="8842" y="5473"/>
                    <a:pt x="8850" y="5384"/>
                  </a:cubicBezTo>
                  <a:cubicBezTo>
                    <a:pt x="8863" y="5299"/>
                    <a:pt x="8863" y="5227"/>
                    <a:pt x="8867" y="5180"/>
                  </a:cubicBezTo>
                  <a:cubicBezTo>
                    <a:pt x="8884" y="4938"/>
                    <a:pt x="8884" y="4862"/>
                    <a:pt x="8880" y="4845"/>
                  </a:cubicBezTo>
                  <a:close/>
                  <a:moveTo>
                    <a:pt x="1121" y="10197"/>
                  </a:moveTo>
                  <a:cubicBezTo>
                    <a:pt x="1138" y="10214"/>
                    <a:pt x="1163" y="10244"/>
                    <a:pt x="1223" y="10299"/>
                  </a:cubicBezTo>
                  <a:cubicBezTo>
                    <a:pt x="1371" y="10439"/>
                    <a:pt x="2080" y="11058"/>
                    <a:pt x="2793" y="11674"/>
                  </a:cubicBezTo>
                  <a:cubicBezTo>
                    <a:pt x="3150" y="11979"/>
                    <a:pt x="3506" y="12285"/>
                    <a:pt x="3795" y="12536"/>
                  </a:cubicBezTo>
                  <a:cubicBezTo>
                    <a:pt x="4075" y="12782"/>
                    <a:pt x="4292" y="12968"/>
                    <a:pt x="4368" y="13036"/>
                  </a:cubicBezTo>
                  <a:cubicBezTo>
                    <a:pt x="4381" y="13045"/>
                    <a:pt x="4389" y="13053"/>
                    <a:pt x="4398" y="13062"/>
                  </a:cubicBezTo>
                  <a:cubicBezTo>
                    <a:pt x="4381" y="13053"/>
                    <a:pt x="4364" y="13045"/>
                    <a:pt x="4343" y="13036"/>
                  </a:cubicBezTo>
                  <a:cubicBezTo>
                    <a:pt x="4245" y="12994"/>
                    <a:pt x="3973" y="12875"/>
                    <a:pt x="3612" y="12718"/>
                  </a:cubicBezTo>
                  <a:cubicBezTo>
                    <a:pt x="3498" y="12667"/>
                    <a:pt x="3379" y="12612"/>
                    <a:pt x="3252" y="12552"/>
                  </a:cubicBezTo>
                  <a:cubicBezTo>
                    <a:pt x="3230" y="12540"/>
                    <a:pt x="3205" y="12527"/>
                    <a:pt x="3180" y="12514"/>
                  </a:cubicBezTo>
                  <a:cubicBezTo>
                    <a:pt x="3095" y="12476"/>
                    <a:pt x="3014" y="12434"/>
                    <a:pt x="2929" y="12391"/>
                  </a:cubicBezTo>
                  <a:cubicBezTo>
                    <a:pt x="2895" y="12374"/>
                    <a:pt x="2861" y="12357"/>
                    <a:pt x="2827" y="12336"/>
                  </a:cubicBezTo>
                  <a:cubicBezTo>
                    <a:pt x="2785" y="12319"/>
                    <a:pt x="2747" y="12298"/>
                    <a:pt x="2708" y="12277"/>
                  </a:cubicBezTo>
                  <a:cubicBezTo>
                    <a:pt x="2662" y="12251"/>
                    <a:pt x="2615" y="12226"/>
                    <a:pt x="2568" y="12200"/>
                  </a:cubicBezTo>
                  <a:cubicBezTo>
                    <a:pt x="2509" y="12166"/>
                    <a:pt x="2450" y="12132"/>
                    <a:pt x="2390" y="12094"/>
                  </a:cubicBezTo>
                  <a:cubicBezTo>
                    <a:pt x="1970" y="11848"/>
                    <a:pt x="1579" y="11555"/>
                    <a:pt x="1295" y="11283"/>
                  </a:cubicBezTo>
                  <a:cubicBezTo>
                    <a:pt x="1006" y="11016"/>
                    <a:pt x="824" y="10783"/>
                    <a:pt x="760" y="10702"/>
                  </a:cubicBezTo>
                  <a:cubicBezTo>
                    <a:pt x="701" y="10630"/>
                    <a:pt x="675" y="10600"/>
                    <a:pt x="658" y="10583"/>
                  </a:cubicBezTo>
                  <a:cubicBezTo>
                    <a:pt x="735" y="10545"/>
                    <a:pt x="820" y="10494"/>
                    <a:pt x="896" y="10435"/>
                  </a:cubicBezTo>
                  <a:cubicBezTo>
                    <a:pt x="917" y="10418"/>
                    <a:pt x="939" y="10401"/>
                    <a:pt x="960" y="10384"/>
                  </a:cubicBezTo>
                  <a:cubicBezTo>
                    <a:pt x="977" y="10367"/>
                    <a:pt x="994" y="10354"/>
                    <a:pt x="1011" y="10337"/>
                  </a:cubicBezTo>
                  <a:cubicBezTo>
                    <a:pt x="1019" y="10324"/>
                    <a:pt x="1032" y="10316"/>
                    <a:pt x="1040" y="10303"/>
                  </a:cubicBezTo>
                  <a:cubicBezTo>
                    <a:pt x="1053" y="10290"/>
                    <a:pt x="1062" y="10277"/>
                    <a:pt x="1070" y="10269"/>
                  </a:cubicBezTo>
                  <a:cubicBezTo>
                    <a:pt x="1091" y="10244"/>
                    <a:pt x="1108" y="10222"/>
                    <a:pt x="1121" y="10197"/>
                  </a:cubicBezTo>
                  <a:close/>
                  <a:moveTo>
                    <a:pt x="1057" y="9677"/>
                  </a:moveTo>
                  <a:cubicBezTo>
                    <a:pt x="1188" y="9677"/>
                    <a:pt x="1273" y="9723"/>
                    <a:pt x="1304" y="9738"/>
                  </a:cubicBezTo>
                  <a:cubicBezTo>
                    <a:pt x="1337" y="9758"/>
                    <a:pt x="1357" y="9765"/>
                    <a:pt x="1370" y="9765"/>
                  </a:cubicBezTo>
                  <a:cubicBezTo>
                    <a:pt x="1374" y="9765"/>
                    <a:pt x="1377" y="9765"/>
                    <a:pt x="1380" y="9764"/>
                  </a:cubicBezTo>
                  <a:cubicBezTo>
                    <a:pt x="1422" y="9806"/>
                    <a:pt x="1486" y="9870"/>
                    <a:pt x="1579" y="9955"/>
                  </a:cubicBezTo>
                  <a:cubicBezTo>
                    <a:pt x="1664" y="10036"/>
                    <a:pt x="1830" y="10188"/>
                    <a:pt x="2042" y="10405"/>
                  </a:cubicBezTo>
                  <a:cubicBezTo>
                    <a:pt x="2250" y="10626"/>
                    <a:pt x="2517" y="10906"/>
                    <a:pt x="2819" y="11220"/>
                  </a:cubicBezTo>
                  <a:cubicBezTo>
                    <a:pt x="3124" y="11538"/>
                    <a:pt x="3468" y="11890"/>
                    <a:pt x="3829" y="12264"/>
                  </a:cubicBezTo>
                  <a:cubicBezTo>
                    <a:pt x="4011" y="12451"/>
                    <a:pt x="4198" y="12642"/>
                    <a:pt x="4385" y="12833"/>
                  </a:cubicBezTo>
                  <a:lnTo>
                    <a:pt x="4457" y="12905"/>
                  </a:lnTo>
                  <a:cubicBezTo>
                    <a:pt x="4478" y="12930"/>
                    <a:pt x="4500" y="12951"/>
                    <a:pt x="4512" y="12973"/>
                  </a:cubicBezTo>
                  <a:cubicBezTo>
                    <a:pt x="4529" y="12998"/>
                    <a:pt x="4538" y="13024"/>
                    <a:pt x="4538" y="13041"/>
                  </a:cubicBezTo>
                  <a:cubicBezTo>
                    <a:pt x="4542" y="13049"/>
                    <a:pt x="4538" y="13058"/>
                    <a:pt x="4538" y="13058"/>
                  </a:cubicBezTo>
                  <a:cubicBezTo>
                    <a:pt x="4538" y="13058"/>
                    <a:pt x="4529" y="13066"/>
                    <a:pt x="4529" y="13066"/>
                  </a:cubicBezTo>
                  <a:cubicBezTo>
                    <a:pt x="4529" y="13070"/>
                    <a:pt x="4525" y="13070"/>
                    <a:pt x="4525" y="13075"/>
                  </a:cubicBezTo>
                  <a:cubicBezTo>
                    <a:pt x="4517" y="13079"/>
                    <a:pt x="4500" y="13083"/>
                    <a:pt x="4483" y="13083"/>
                  </a:cubicBezTo>
                  <a:cubicBezTo>
                    <a:pt x="4466" y="13062"/>
                    <a:pt x="4440" y="13036"/>
                    <a:pt x="4402" y="12998"/>
                  </a:cubicBezTo>
                  <a:cubicBezTo>
                    <a:pt x="4330" y="12926"/>
                    <a:pt x="4122" y="12727"/>
                    <a:pt x="3837" y="12476"/>
                  </a:cubicBezTo>
                  <a:cubicBezTo>
                    <a:pt x="3557" y="12226"/>
                    <a:pt x="3201" y="11916"/>
                    <a:pt x="2844" y="11610"/>
                  </a:cubicBezTo>
                  <a:cubicBezTo>
                    <a:pt x="2131" y="10995"/>
                    <a:pt x="1414" y="10384"/>
                    <a:pt x="1257" y="10261"/>
                  </a:cubicBezTo>
                  <a:cubicBezTo>
                    <a:pt x="1189" y="10210"/>
                    <a:pt x="1155" y="10184"/>
                    <a:pt x="1138" y="10176"/>
                  </a:cubicBezTo>
                  <a:cubicBezTo>
                    <a:pt x="1155" y="10142"/>
                    <a:pt x="1168" y="10112"/>
                    <a:pt x="1180" y="10078"/>
                  </a:cubicBezTo>
                  <a:cubicBezTo>
                    <a:pt x="1189" y="10048"/>
                    <a:pt x="1197" y="10019"/>
                    <a:pt x="1197" y="9989"/>
                  </a:cubicBezTo>
                  <a:cubicBezTo>
                    <a:pt x="1197" y="9989"/>
                    <a:pt x="1197" y="9989"/>
                    <a:pt x="1197" y="9985"/>
                  </a:cubicBezTo>
                  <a:cubicBezTo>
                    <a:pt x="1210" y="9895"/>
                    <a:pt x="1189" y="9828"/>
                    <a:pt x="1176" y="9802"/>
                  </a:cubicBezTo>
                  <a:cubicBezTo>
                    <a:pt x="1158" y="9769"/>
                    <a:pt x="1143" y="9760"/>
                    <a:pt x="1130" y="9760"/>
                  </a:cubicBezTo>
                  <a:cubicBezTo>
                    <a:pt x="1125" y="9760"/>
                    <a:pt x="1121" y="9761"/>
                    <a:pt x="1117" y="9764"/>
                  </a:cubicBezTo>
                  <a:cubicBezTo>
                    <a:pt x="1104" y="9768"/>
                    <a:pt x="1100" y="9781"/>
                    <a:pt x="1104" y="9828"/>
                  </a:cubicBezTo>
                  <a:cubicBezTo>
                    <a:pt x="1104" y="9845"/>
                    <a:pt x="1108" y="9895"/>
                    <a:pt x="1100" y="9955"/>
                  </a:cubicBezTo>
                  <a:cubicBezTo>
                    <a:pt x="1062" y="9963"/>
                    <a:pt x="1015" y="9976"/>
                    <a:pt x="955" y="9997"/>
                  </a:cubicBezTo>
                  <a:cubicBezTo>
                    <a:pt x="939" y="10002"/>
                    <a:pt x="926" y="10006"/>
                    <a:pt x="909" y="10014"/>
                  </a:cubicBezTo>
                  <a:cubicBezTo>
                    <a:pt x="892" y="10023"/>
                    <a:pt x="875" y="10031"/>
                    <a:pt x="858" y="10040"/>
                  </a:cubicBezTo>
                  <a:cubicBezTo>
                    <a:pt x="828" y="10053"/>
                    <a:pt x="794" y="10074"/>
                    <a:pt x="760" y="10095"/>
                  </a:cubicBezTo>
                  <a:cubicBezTo>
                    <a:pt x="743" y="10103"/>
                    <a:pt x="731" y="10112"/>
                    <a:pt x="718" y="10120"/>
                  </a:cubicBezTo>
                  <a:cubicBezTo>
                    <a:pt x="697" y="10133"/>
                    <a:pt x="675" y="10146"/>
                    <a:pt x="658" y="10163"/>
                  </a:cubicBezTo>
                  <a:cubicBezTo>
                    <a:pt x="561" y="10239"/>
                    <a:pt x="480" y="10328"/>
                    <a:pt x="421" y="10409"/>
                  </a:cubicBezTo>
                  <a:cubicBezTo>
                    <a:pt x="366" y="10490"/>
                    <a:pt x="336" y="10558"/>
                    <a:pt x="332" y="10583"/>
                  </a:cubicBezTo>
                  <a:cubicBezTo>
                    <a:pt x="327" y="10596"/>
                    <a:pt x="327" y="10604"/>
                    <a:pt x="332" y="10613"/>
                  </a:cubicBezTo>
                  <a:cubicBezTo>
                    <a:pt x="289" y="10630"/>
                    <a:pt x="259" y="10643"/>
                    <a:pt x="247" y="10651"/>
                  </a:cubicBezTo>
                  <a:cubicBezTo>
                    <a:pt x="204" y="10672"/>
                    <a:pt x="200" y="10689"/>
                    <a:pt x="204" y="10702"/>
                  </a:cubicBezTo>
                  <a:cubicBezTo>
                    <a:pt x="208" y="10716"/>
                    <a:pt x="214" y="10724"/>
                    <a:pt x="245" y="10724"/>
                  </a:cubicBezTo>
                  <a:cubicBezTo>
                    <a:pt x="252" y="10724"/>
                    <a:pt x="259" y="10724"/>
                    <a:pt x="268" y="10723"/>
                  </a:cubicBezTo>
                  <a:cubicBezTo>
                    <a:pt x="302" y="10723"/>
                    <a:pt x="395" y="10702"/>
                    <a:pt x="514" y="10651"/>
                  </a:cubicBezTo>
                  <a:cubicBezTo>
                    <a:pt x="552" y="10638"/>
                    <a:pt x="595" y="10617"/>
                    <a:pt x="637" y="10596"/>
                  </a:cubicBezTo>
                  <a:cubicBezTo>
                    <a:pt x="646" y="10613"/>
                    <a:pt x="667" y="10651"/>
                    <a:pt x="722" y="10736"/>
                  </a:cubicBezTo>
                  <a:cubicBezTo>
                    <a:pt x="781" y="10825"/>
                    <a:pt x="960" y="11067"/>
                    <a:pt x="1248" y="11339"/>
                  </a:cubicBezTo>
                  <a:cubicBezTo>
                    <a:pt x="1533" y="11614"/>
                    <a:pt x="1927" y="11916"/>
                    <a:pt x="2352" y="12166"/>
                  </a:cubicBezTo>
                  <a:cubicBezTo>
                    <a:pt x="2513" y="12264"/>
                    <a:pt x="2674" y="12349"/>
                    <a:pt x="2836" y="12434"/>
                  </a:cubicBezTo>
                  <a:cubicBezTo>
                    <a:pt x="3099" y="12569"/>
                    <a:pt x="3358" y="12688"/>
                    <a:pt x="3587" y="12786"/>
                  </a:cubicBezTo>
                  <a:cubicBezTo>
                    <a:pt x="3905" y="12922"/>
                    <a:pt x="4156" y="13024"/>
                    <a:pt x="4279" y="13070"/>
                  </a:cubicBezTo>
                  <a:cubicBezTo>
                    <a:pt x="4241" y="13066"/>
                    <a:pt x="4198" y="13062"/>
                    <a:pt x="4160" y="13058"/>
                  </a:cubicBezTo>
                  <a:cubicBezTo>
                    <a:pt x="4037" y="13041"/>
                    <a:pt x="3914" y="13024"/>
                    <a:pt x="3795" y="13002"/>
                  </a:cubicBezTo>
                  <a:cubicBezTo>
                    <a:pt x="3753" y="12998"/>
                    <a:pt x="3710" y="12990"/>
                    <a:pt x="3672" y="12981"/>
                  </a:cubicBezTo>
                  <a:cubicBezTo>
                    <a:pt x="3621" y="12973"/>
                    <a:pt x="3574" y="12964"/>
                    <a:pt x="3528" y="12956"/>
                  </a:cubicBezTo>
                  <a:cubicBezTo>
                    <a:pt x="3481" y="12943"/>
                    <a:pt x="3430" y="12934"/>
                    <a:pt x="3383" y="12922"/>
                  </a:cubicBezTo>
                  <a:cubicBezTo>
                    <a:pt x="3366" y="12922"/>
                    <a:pt x="3349" y="12918"/>
                    <a:pt x="3337" y="12913"/>
                  </a:cubicBezTo>
                  <a:cubicBezTo>
                    <a:pt x="3298" y="12905"/>
                    <a:pt x="3260" y="12896"/>
                    <a:pt x="3222" y="12884"/>
                  </a:cubicBezTo>
                  <a:cubicBezTo>
                    <a:pt x="3171" y="12871"/>
                    <a:pt x="3120" y="12858"/>
                    <a:pt x="3069" y="12845"/>
                  </a:cubicBezTo>
                  <a:cubicBezTo>
                    <a:pt x="3027" y="12837"/>
                    <a:pt x="2989" y="12824"/>
                    <a:pt x="2946" y="12811"/>
                  </a:cubicBezTo>
                  <a:cubicBezTo>
                    <a:pt x="2891" y="12799"/>
                    <a:pt x="2836" y="12782"/>
                    <a:pt x="2781" y="12765"/>
                  </a:cubicBezTo>
                  <a:cubicBezTo>
                    <a:pt x="2772" y="12760"/>
                    <a:pt x="2768" y="12760"/>
                    <a:pt x="2764" y="12760"/>
                  </a:cubicBezTo>
                  <a:cubicBezTo>
                    <a:pt x="2708" y="12743"/>
                    <a:pt x="2657" y="12727"/>
                    <a:pt x="2602" y="12705"/>
                  </a:cubicBezTo>
                  <a:cubicBezTo>
                    <a:pt x="2114" y="12544"/>
                    <a:pt x="1664" y="12345"/>
                    <a:pt x="1295" y="12120"/>
                  </a:cubicBezTo>
                  <a:cubicBezTo>
                    <a:pt x="926" y="11895"/>
                    <a:pt x="646" y="11631"/>
                    <a:pt x="467" y="11394"/>
                  </a:cubicBezTo>
                  <a:cubicBezTo>
                    <a:pt x="285" y="11156"/>
                    <a:pt x="200" y="10952"/>
                    <a:pt x="158" y="10846"/>
                  </a:cubicBezTo>
                  <a:cubicBezTo>
                    <a:pt x="128" y="10766"/>
                    <a:pt x="107" y="10706"/>
                    <a:pt x="90" y="10655"/>
                  </a:cubicBezTo>
                  <a:cubicBezTo>
                    <a:pt x="94" y="10647"/>
                    <a:pt x="94" y="10634"/>
                    <a:pt x="98" y="10613"/>
                  </a:cubicBezTo>
                  <a:cubicBezTo>
                    <a:pt x="107" y="10570"/>
                    <a:pt x="107" y="10447"/>
                    <a:pt x="170" y="10303"/>
                  </a:cubicBezTo>
                  <a:cubicBezTo>
                    <a:pt x="200" y="10235"/>
                    <a:pt x="251" y="10159"/>
                    <a:pt x="306" y="10082"/>
                  </a:cubicBezTo>
                  <a:cubicBezTo>
                    <a:pt x="366" y="10006"/>
                    <a:pt x="433" y="9934"/>
                    <a:pt x="510" y="9874"/>
                  </a:cubicBezTo>
                  <a:cubicBezTo>
                    <a:pt x="514" y="9870"/>
                    <a:pt x="518" y="9866"/>
                    <a:pt x="523" y="9866"/>
                  </a:cubicBezTo>
                  <a:cubicBezTo>
                    <a:pt x="531" y="9857"/>
                    <a:pt x="540" y="9849"/>
                    <a:pt x="552" y="9845"/>
                  </a:cubicBezTo>
                  <a:cubicBezTo>
                    <a:pt x="561" y="9836"/>
                    <a:pt x="569" y="9832"/>
                    <a:pt x="578" y="9823"/>
                  </a:cubicBezTo>
                  <a:cubicBezTo>
                    <a:pt x="637" y="9785"/>
                    <a:pt x="697" y="9755"/>
                    <a:pt x="760" y="9734"/>
                  </a:cubicBezTo>
                  <a:cubicBezTo>
                    <a:pt x="845" y="9705"/>
                    <a:pt x="939" y="9683"/>
                    <a:pt x="1011" y="9679"/>
                  </a:cubicBezTo>
                  <a:cubicBezTo>
                    <a:pt x="1027" y="9678"/>
                    <a:pt x="1042" y="9677"/>
                    <a:pt x="1057" y="9677"/>
                  </a:cubicBezTo>
                  <a:close/>
                  <a:moveTo>
                    <a:pt x="6725" y="1"/>
                  </a:moveTo>
                  <a:cubicBezTo>
                    <a:pt x="6689" y="1"/>
                    <a:pt x="6659" y="8"/>
                    <a:pt x="6634" y="19"/>
                  </a:cubicBezTo>
                  <a:cubicBezTo>
                    <a:pt x="6571" y="32"/>
                    <a:pt x="6490" y="61"/>
                    <a:pt x="6410" y="125"/>
                  </a:cubicBezTo>
                  <a:cubicBezTo>
                    <a:pt x="6354" y="167"/>
                    <a:pt x="6274" y="240"/>
                    <a:pt x="6214" y="354"/>
                  </a:cubicBezTo>
                  <a:cubicBezTo>
                    <a:pt x="6151" y="469"/>
                    <a:pt x="6108" y="621"/>
                    <a:pt x="6091" y="800"/>
                  </a:cubicBezTo>
                  <a:cubicBezTo>
                    <a:pt x="6074" y="974"/>
                    <a:pt x="6074" y="1173"/>
                    <a:pt x="6066" y="1390"/>
                  </a:cubicBezTo>
                  <a:cubicBezTo>
                    <a:pt x="6057" y="1602"/>
                    <a:pt x="6066" y="1840"/>
                    <a:pt x="6061" y="2090"/>
                  </a:cubicBezTo>
                  <a:cubicBezTo>
                    <a:pt x="6070" y="2587"/>
                    <a:pt x="6091" y="3151"/>
                    <a:pt x="6121" y="3741"/>
                  </a:cubicBezTo>
                  <a:cubicBezTo>
                    <a:pt x="6151" y="4331"/>
                    <a:pt x="6189" y="4951"/>
                    <a:pt x="6210" y="5570"/>
                  </a:cubicBezTo>
                  <a:cubicBezTo>
                    <a:pt x="6236" y="6190"/>
                    <a:pt x="6244" y="6810"/>
                    <a:pt x="6223" y="7396"/>
                  </a:cubicBezTo>
                  <a:cubicBezTo>
                    <a:pt x="6210" y="7986"/>
                    <a:pt x="6151" y="8542"/>
                    <a:pt x="6078" y="9030"/>
                  </a:cubicBezTo>
                  <a:cubicBezTo>
                    <a:pt x="6011" y="9522"/>
                    <a:pt x="5909" y="9946"/>
                    <a:pt x="5832" y="10286"/>
                  </a:cubicBezTo>
                  <a:cubicBezTo>
                    <a:pt x="5752" y="10621"/>
                    <a:pt x="5692" y="10872"/>
                    <a:pt x="5667" y="11003"/>
                  </a:cubicBezTo>
                  <a:cubicBezTo>
                    <a:pt x="5663" y="11033"/>
                    <a:pt x="5654" y="11058"/>
                    <a:pt x="5650" y="11084"/>
                  </a:cubicBezTo>
                  <a:cubicBezTo>
                    <a:pt x="5650" y="10965"/>
                    <a:pt x="5650" y="10838"/>
                    <a:pt x="5646" y="10702"/>
                  </a:cubicBezTo>
                  <a:cubicBezTo>
                    <a:pt x="5637" y="9951"/>
                    <a:pt x="5612" y="8983"/>
                    <a:pt x="5573" y="8075"/>
                  </a:cubicBezTo>
                  <a:cubicBezTo>
                    <a:pt x="5518" y="6814"/>
                    <a:pt x="5442" y="5677"/>
                    <a:pt x="5412" y="5401"/>
                  </a:cubicBezTo>
                  <a:cubicBezTo>
                    <a:pt x="5387" y="5188"/>
                    <a:pt x="5374" y="5146"/>
                    <a:pt x="5357" y="5142"/>
                  </a:cubicBezTo>
                  <a:cubicBezTo>
                    <a:pt x="5344" y="5112"/>
                    <a:pt x="5331" y="5082"/>
                    <a:pt x="5310" y="5053"/>
                  </a:cubicBezTo>
                  <a:cubicBezTo>
                    <a:pt x="5247" y="4951"/>
                    <a:pt x="5128" y="4857"/>
                    <a:pt x="4975" y="4794"/>
                  </a:cubicBezTo>
                  <a:cubicBezTo>
                    <a:pt x="4818" y="4726"/>
                    <a:pt x="4631" y="4713"/>
                    <a:pt x="4444" y="4709"/>
                  </a:cubicBezTo>
                  <a:cubicBezTo>
                    <a:pt x="4396" y="4707"/>
                    <a:pt x="4346" y="4706"/>
                    <a:pt x="4295" y="4706"/>
                  </a:cubicBezTo>
                  <a:cubicBezTo>
                    <a:pt x="4244" y="4706"/>
                    <a:pt x="4192" y="4707"/>
                    <a:pt x="4139" y="4709"/>
                  </a:cubicBezTo>
                  <a:cubicBezTo>
                    <a:pt x="4045" y="4709"/>
                    <a:pt x="3952" y="4717"/>
                    <a:pt x="3863" y="4726"/>
                  </a:cubicBezTo>
                  <a:cubicBezTo>
                    <a:pt x="3663" y="4747"/>
                    <a:pt x="3464" y="4785"/>
                    <a:pt x="3286" y="4845"/>
                  </a:cubicBezTo>
                  <a:cubicBezTo>
                    <a:pt x="3107" y="4904"/>
                    <a:pt x="2938" y="4964"/>
                    <a:pt x="2798" y="5053"/>
                  </a:cubicBezTo>
                  <a:cubicBezTo>
                    <a:pt x="2653" y="5138"/>
                    <a:pt x="2551" y="5252"/>
                    <a:pt x="2492" y="5350"/>
                  </a:cubicBezTo>
                  <a:cubicBezTo>
                    <a:pt x="2437" y="5452"/>
                    <a:pt x="2416" y="5537"/>
                    <a:pt x="2407" y="5579"/>
                  </a:cubicBezTo>
                  <a:cubicBezTo>
                    <a:pt x="2403" y="5626"/>
                    <a:pt x="2399" y="5655"/>
                    <a:pt x="2399" y="5677"/>
                  </a:cubicBezTo>
                  <a:cubicBezTo>
                    <a:pt x="2390" y="5723"/>
                    <a:pt x="2382" y="5800"/>
                    <a:pt x="2369" y="5919"/>
                  </a:cubicBezTo>
                  <a:cubicBezTo>
                    <a:pt x="2360" y="6114"/>
                    <a:pt x="2348" y="6670"/>
                    <a:pt x="2462" y="7387"/>
                  </a:cubicBezTo>
                  <a:cubicBezTo>
                    <a:pt x="2573" y="8104"/>
                    <a:pt x="2793" y="8987"/>
                    <a:pt x="3095" y="9836"/>
                  </a:cubicBezTo>
                  <a:cubicBezTo>
                    <a:pt x="3243" y="10256"/>
                    <a:pt x="3409" y="10672"/>
                    <a:pt x="3579" y="11063"/>
                  </a:cubicBezTo>
                  <a:cubicBezTo>
                    <a:pt x="3583" y="11067"/>
                    <a:pt x="3583" y="11071"/>
                    <a:pt x="3587" y="11075"/>
                  </a:cubicBezTo>
                  <a:cubicBezTo>
                    <a:pt x="3706" y="11343"/>
                    <a:pt x="3825" y="11598"/>
                    <a:pt x="3952" y="11831"/>
                  </a:cubicBezTo>
                  <a:cubicBezTo>
                    <a:pt x="3778" y="11636"/>
                    <a:pt x="3579" y="11415"/>
                    <a:pt x="3354" y="11173"/>
                  </a:cubicBezTo>
                  <a:cubicBezTo>
                    <a:pt x="3311" y="11122"/>
                    <a:pt x="3264" y="11071"/>
                    <a:pt x="3218" y="11020"/>
                  </a:cubicBezTo>
                  <a:cubicBezTo>
                    <a:pt x="3209" y="11012"/>
                    <a:pt x="3205" y="11008"/>
                    <a:pt x="3201" y="11003"/>
                  </a:cubicBezTo>
                  <a:cubicBezTo>
                    <a:pt x="2938" y="10710"/>
                    <a:pt x="2653" y="10384"/>
                    <a:pt x="2399" y="10019"/>
                  </a:cubicBezTo>
                  <a:cubicBezTo>
                    <a:pt x="2246" y="9798"/>
                    <a:pt x="2118" y="9556"/>
                    <a:pt x="2012" y="9301"/>
                  </a:cubicBezTo>
                  <a:cubicBezTo>
                    <a:pt x="1906" y="9047"/>
                    <a:pt x="1817" y="8775"/>
                    <a:pt x="1753" y="8503"/>
                  </a:cubicBezTo>
                  <a:cubicBezTo>
                    <a:pt x="1626" y="7956"/>
                    <a:pt x="1579" y="7391"/>
                    <a:pt x="1588" y="6857"/>
                  </a:cubicBezTo>
                  <a:cubicBezTo>
                    <a:pt x="1596" y="6317"/>
                    <a:pt x="1652" y="5812"/>
                    <a:pt x="1719" y="5362"/>
                  </a:cubicBezTo>
                  <a:cubicBezTo>
                    <a:pt x="1749" y="5133"/>
                    <a:pt x="1787" y="4925"/>
                    <a:pt x="1821" y="4730"/>
                  </a:cubicBezTo>
                  <a:cubicBezTo>
                    <a:pt x="1834" y="4628"/>
                    <a:pt x="1843" y="4531"/>
                    <a:pt x="1838" y="4437"/>
                  </a:cubicBezTo>
                  <a:cubicBezTo>
                    <a:pt x="1830" y="4344"/>
                    <a:pt x="1804" y="4246"/>
                    <a:pt x="1749" y="4174"/>
                  </a:cubicBezTo>
                  <a:cubicBezTo>
                    <a:pt x="1698" y="4098"/>
                    <a:pt x="1618" y="4051"/>
                    <a:pt x="1541" y="4034"/>
                  </a:cubicBezTo>
                  <a:cubicBezTo>
                    <a:pt x="1512" y="4028"/>
                    <a:pt x="1483" y="4025"/>
                    <a:pt x="1456" y="4025"/>
                  </a:cubicBezTo>
                  <a:cubicBezTo>
                    <a:pt x="1409" y="4025"/>
                    <a:pt x="1367" y="4033"/>
                    <a:pt x="1329" y="4047"/>
                  </a:cubicBezTo>
                  <a:cubicBezTo>
                    <a:pt x="1210" y="4085"/>
                    <a:pt x="1134" y="4153"/>
                    <a:pt x="1096" y="4200"/>
                  </a:cubicBezTo>
                  <a:cubicBezTo>
                    <a:pt x="1032" y="4272"/>
                    <a:pt x="998" y="4340"/>
                    <a:pt x="968" y="4391"/>
                  </a:cubicBezTo>
                  <a:cubicBezTo>
                    <a:pt x="955" y="4416"/>
                    <a:pt x="947" y="4441"/>
                    <a:pt x="939" y="4463"/>
                  </a:cubicBezTo>
                  <a:cubicBezTo>
                    <a:pt x="900" y="4535"/>
                    <a:pt x="858" y="4645"/>
                    <a:pt x="811" y="4789"/>
                  </a:cubicBezTo>
                  <a:cubicBezTo>
                    <a:pt x="756" y="4976"/>
                    <a:pt x="705" y="5218"/>
                    <a:pt x="684" y="5498"/>
                  </a:cubicBezTo>
                  <a:cubicBezTo>
                    <a:pt x="658" y="5774"/>
                    <a:pt x="663" y="6093"/>
                    <a:pt x="692" y="6419"/>
                  </a:cubicBezTo>
                  <a:cubicBezTo>
                    <a:pt x="726" y="6746"/>
                    <a:pt x="777" y="7086"/>
                    <a:pt x="828" y="7430"/>
                  </a:cubicBezTo>
                  <a:cubicBezTo>
                    <a:pt x="883" y="7769"/>
                    <a:pt x="951" y="8109"/>
                    <a:pt x="1045" y="8427"/>
                  </a:cubicBezTo>
                  <a:cubicBezTo>
                    <a:pt x="1130" y="8745"/>
                    <a:pt x="1240" y="9038"/>
                    <a:pt x="1359" y="9293"/>
                  </a:cubicBezTo>
                  <a:cubicBezTo>
                    <a:pt x="1503" y="9598"/>
                    <a:pt x="1652" y="9845"/>
                    <a:pt x="1770" y="10019"/>
                  </a:cubicBezTo>
                  <a:cubicBezTo>
                    <a:pt x="1719" y="9968"/>
                    <a:pt x="1673" y="9929"/>
                    <a:pt x="1639" y="9904"/>
                  </a:cubicBezTo>
                  <a:lnTo>
                    <a:pt x="1639" y="9900"/>
                  </a:lnTo>
                  <a:cubicBezTo>
                    <a:pt x="1635" y="9900"/>
                    <a:pt x="1630" y="9895"/>
                    <a:pt x="1626" y="9891"/>
                  </a:cubicBezTo>
                  <a:cubicBezTo>
                    <a:pt x="1486" y="9777"/>
                    <a:pt x="1405" y="9717"/>
                    <a:pt x="1354" y="9683"/>
                  </a:cubicBezTo>
                  <a:cubicBezTo>
                    <a:pt x="1354" y="9683"/>
                    <a:pt x="1350" y="9679"/>
                    <a:pt x="1350" y="9679"/>
                  </a:cubicBezTo>
                  <a:cubicBezTo>
                    <a:pt x="1333" y="9662"/>
                    <a:pt x="1295" y="9628"/>
                    <a:pt x="1236" y="9607"/>
                  </a:cubicBezTo>
                  <a:cubicBezTo>
                    <a:pt x="1182" y="9584"/>
                    <a:pt x="1112" y="9568"/>
                    <a:pt x="1034" y="9568"/>
                  </a:cubicBezTo>
                  <a:cubicBezTo>
                    <a:pt x="1025" y="9568"/>
                    <a:pt x="1016" y="9568"/>
                    <a:pt x="1006" y="9569"/>
                  </a:cubicBezTo>
                  <a:cubicBezTo>
                    <a:pt x="913" y="9573"/>
                    <a:pt x="820" y="9590"/>
                    <a:pt x="718" y="9624"/>
                  </a:cubicBezTo>
                  <a:cubicBezTo>
                    <a:pt x="616" y="9658"/>
                    <a:pt x="518" y="9709"/>
                    <a:pt x="433" y="9781"/>
                  </a:cubicBezTo>
                  <a:cubicBezTo>
                    <a:pt x="349" y="9849"/>
                    <a:pt x="272" y="9929"/>
                    <a:pt x="213" y="10010"/>
                  </a:cubicBezTo>
                  <a:cubicBezTo>
                    <a:pt x="153" y="10095"/>
                    <a:pt x="98" y="10180"/>
                    <a:pt x="64" y="10265"/>
                  </a:cubicBezTo>
                  <a:cubicBezTo>
                    <a:pt x="0" y="10435"/>
                    <a:pt x="13" y="10570"/>
                    <a:pt x="22" y="10617"/>
                  </a:cubicBezTo>
                  <a:cubicBezTo>
                    <a:pt x="22" y="10630"/>
                    <a:pt x="26" y="10638"/>
                    <a:pt x="26" y="10647"/>
                  </a:cubicBezTo>
                  <a:cubicBezTo>
                    <a:pt x="39" y="10702"/>
                    <a:pt x="51" y="10778"/>
                    <a:pt x="85" y="10876"/>
                  </a:cubicBezTo>
                  <a:cubicBezTo>
                    <a:pt x="124" y="10991"/>
                    <a:pt x="208" y="11207"/>
                    <a:pt x="391" y="11457"/>
                  </a:cubicBezTo>
                  <a:cubicBezTo>
                    <a:pt x="573" y="11708"/>
                    <a:pt x="862" y="11984"/>
                    <a:pt x="1244" y="12217"/>
                  </a:cubicBezTo>
                  <a:cubicBezTo>
                    <a:pt x="1622" y="12451"/>
                    <a:pt x="2076" y="12654"/>
                    <a:pt x="2573" y="12820"/>
                  </a:cubicBezTo>
                  <a:cubicBezTo>
                    <a:pt x="2628" y="12841"/>
                    <a:pt x="2683" y="12858"/>
                    <a:pt x="2738" y="12875"/>
                  </a:cubicBezTo>
                  <a:cubicBezTo>
                    <a:pt x="3188" y="13015"/>
                    <a:pt x="3668" y="13121"/>
                    <a:pt x="4152" y="13176"/>
                  </a:cubicBezTo>
                  <a:cubicBezTo>
                    <a:pt x="4219" y="13185"/>
                    <a:pt x="4292" y="13193"/>
                    <a:pt x="4359" y="13198"/>
                  </a:cubicBezTo>
                  <a:cubicBezTo>
                    <a:pt x="4393" y="13202"/>
                    <a:pt x="4427" y="13206"/>
                    <a:pt x="4466" y="13206"/>
                  </a:cubicBezTo>
                  <a:cubicBezTo>
                    <a:pt x="4504" y="13206"/>
                    <a:pt x="4555" y="13202"/>
                    <a:pt x="4601" y="13168"/>
                  </a:cubicBezTo>
                  <a:cubicBezTo>
                    <a:pt x="4610" y="13159"/>
                    <a:pt x="4623" y="13147"/>
                    <a:pt x="4627" y="13138"/>
                  </a:cubicBezTo>
                  <a:lnTo>
                    <a:pt x="4640" y="13121"/>
                  </a:lnTo>
                  <a:cubicBezTo>
                    <a:pt x="4644" y="13117"/>
                    <a:pt x="4648" y="13109"/>
                    <a:pt x="4648" y="13100"/>
                  </a:cubicBezTo>
                  <a:cubicBezTo>
                    <a:pt x="4661" y="13075"/>
                    <a:pt x="4661" y="13045"/>
                    <a:pt x="4661" y="13019"/>
                  </a:cubicBezTo>
                  <a:cubicBezTo>
                    <a:pt x="4657" y="13007"/>
                    <a:pt x="4652" y="12994"/>
                    <a:pt x="4652" y="12985"/>
                  </a:cubicBezTo>
                  <a:cubicBezTo>
                    <a:pt x="4652" y="12981"/>
                    <a:pt x="4652" y="12973"/>
                    <a:pt x="4652" y="12968"/>
                  </a:cubicBezTo>
                  <a:cubicBezTo>
                    <a:pt x="4652" y="12960"/>
                    <a:pt x="4652" y="12947"/>
                    <a:pt x="4648" y="12934"/>
                  </a:cubicBezTo>
                  <a:cubicBezTo>
                    <a:pt x="4644" y="12879"/>
                    <a:pt x="4618" y="12773"/>
                    <a:pt x="4529" y="12603"/>
                  </a:cubicBezTo>
                  <a:cubicBezTo>
                    <a:pt x="4529" y="12603"/>
                    <a:pt x="4525" y="12599"/>
                    <a:pt x="4525" y="12595"/>
                  </a:cubicBezTo>
                  <a:lnTo>
                    <a:pt x="4525" y="12595"/>
                  </a:lnTo>
                  <a:cubicBezTo>
                    <a:pt x="4584" y="12650"/>
                    <a:pt x="4644" y="12701"/>
                    <a:pt x="4703" y="12743"/>
                  </a:cubicBezTo>
                  <a:cubicBezTo>
                    <a:pt x="4741" y="12769"/>
                    <a:pt x="4775" y="12794"/>
                    <a:pt x="4814" y="12811"/>
                  </a:cubicBezTo>
                  <a:cubicBezTo>
                    <a:pt x="4924" y="12879"/>
                    <a:pt x="5026" y="12930"/>
                    <a:pt x="5119" y="12951"/>
                  </a:cubicBezTo>
                  <a:cubicBezTo>
                    <a:pt x="5156" y="12961"/>
                    <a:pt x="5191" y="12966"/>
                    <a:pt x="5224" y="12966"/>
                  </a:cubicBezTo>
                  <a:cubicBezTo>
                    <a:pt x="5275" y="12966"/>
                    <a:pt x="5319" y="12956"/>
                    <a:pt x="5353" y="12943"/>
                  </a:cubicBezTo>
                  <a:cubicBezTo>
                    <a:pt x="5374" y="12934"/>
                    <a:pt x="5395" y="12922"/>
                    <a:pt x="5416" y="12909"/>
                  </a:cubicBezTo>
                  <a:cubicBezTo>
                    <a:pt x="5455" y="12875"/>
                    <a:pt x="5476" y="12841"/>
                    <a:pt x="5493" y="12811"/>
                  </a:cubicBezTo>
                  <a:cubicBezTo>
                    <a:pt x="5497" y="12794"/>
                    <a:pt x="5501" y="12777"/>
                    <a:pt x="5505" y="12765"/>
                  </a:cubicBezTo>
                  <a:cubicBezTo>
                    <a:pt x="5527" y="12807"/>
                    <a:pt x="5548" y="12833"/>
                    <a:pt x="5565" y="12854"/>
                  </a:cubicBezTo>
                  <a:cubicBezTo>
                    <a:pt x="5596" y="12888"/>
                    <a:pt x="5613" y="12898"/>
                    <a:pt x="5621" y="12898"/>
                  </a:cubicBezTo>
                  <a:cubicBezTo>
                    <a:pt x="5622" y="12898"/>
                    <a:pt x="5624" y="12897"/>
                    <a:pt x="5624" y="12896"/>
                  </a:cubicBezTo>
                  <a:cubicBezTo>
                    <a:pt x="5624" y="12892"/>
                    <a:pt x="5624" y="12892"/>
                    <a:pt x="5624" y="12892"/>
                  </a:cubicBezTo>
                  <a:cubicBezTo>
                    <a:pt x="5658" y="12913"/>
                    <a:pt x="5709" y="12930"/>
                    <a:pt x="5777" y="12943"/>
                  </a:cubicBezTo>
                  <a:cubicBezTo>
                    <a:pt x="5797" y="12945"/>
                    <a:pt x="5819" y="12947"/>
                    <a:pt x="5842" y="12947"/>
                  </a:cubicBezTo>
                  <a:cubicBezTo>
                    <a:pt x="5905" y="12947"/>
                    <a:pt x="5981" y="12937"/>
                    <a:pt x="6061" y="12909"/>
                  </a:cubicBezTo>
                  <a:cubicBezTo>
                    <a:pt x="6138" y="12884"/>
                    <a:pt x="6240" y="12828"/>
                    <a:pt x="6354" y="12743"/>
                  </a:cubicBezTo>
                  <a:cubicBezTo>
                    <a:pt x="6410" y="12705"/>
                    <a:pt x="6469" y="12654"/>
                    <a:pt x="6537" y="12599"/>
                  </a:cubicBezTo>
                  <a:cubicBezTo>
                    <a:pt x="6601" y="12548"/>
                    <a:pt x="6673" y="12489"/>
                    <a:pt x="6745" y="12421"/>
                  </a:cubicBezTo>
                  <a:cubicBezTo>
                    <a:pt x="7038" y="12162"/>
                    <a:pt x="7377" y="11801"/>
                    <a:pt x="7713" y="11347"/>
                  </a:cubicBezTo>
                  <a:cubicBezTo>
                    <a:pt x="8044" y="10893"/>
                    <a:pt x="8370" y="10345"/>
                    <a:pt x="8668" y="9751"/>
                  </a:cubicBezTo>
                  <a:cubicBezTo>
                    <a:pt x="8969" y="9161"/>
                    <a:pt x="9245" y="8520"/>
                    <a:pt x="9516" y="7875"/>
                  </a:cubicBezTo>
                  <a:cubicBezTo>
                    <a:pt x="9784" y="7230"/>
                    <a:pt x="10034" y="6581"/>
                    <a:pt x="10268" y="5957"/>
                  </a:cubicBezTo>
                  <a:cubicBezTo>
                    <a:pt x="10378" y="5651"/>
                    <a:pt x="10501" y="5341"/>
                    <a:pt x="10544" y="5023"/>
                  </a:cubicBezTo>
                  <a:cubicBezTo>
                    <a:pt x="10565" y="4866"/>
                    <a:pt x="10565" y="4705"/>
                    <a:pt x="10527" y="4552"/>
                  </a:cubicBezTo>
                  <a:cubicBezTo>
                    <a:pt x="10493" y="4399"/>
                    <a:pt x="10420" y="4255"/>
                    <a:pt x="10323" y="4144"/>
                  </a:cubicBezTo>
                  <a:cubicBezTo>
                    <a:pt x="10221" y="4034"/>
                    <a:pt x="10102" y="3949"/>
                    <a:pt x="9988" y="3885"/>
                  </a:cubicBezTo>
                  <a:cubicBezTo>
                    <a:pt x="9869" y="3818"/>
                    <a:pt x="9750" y="3771"/>
                    <a:pt x="9635" y="3728"/>
                  </a:cubicBezTo>
                  <a:cubicBezTo>
                    <a:pt x="9495" y="3677"/>
                    <a:pt x="9364" y="3635"/>
                    <a:pt x="9236" y="3601"/>
                  </a:cubicBezTo>
                  <a:cubicBezTo>
                    <a:pt x="9151" y="3580"/>
                    <a:pt x="9071" y="3559"/>
                    <a:pt x="8994" y="3546"/>
                  </a:cubicBezTo>
                  <a:cubicBezTo>
                    <a:pt x="8803" y="3508"/>
                    <a:pt x="8634" y="3491"/>
                    <a:pt x="8489" y="3486"/>
                  </a:cubicBezTo>
                  <a:cubicBezTo>
                    <a:pt x="8474" y="3486"/>
                    <a:pt x="8460" y="3486"/>
                    <a:pt x="8445" y="3486"/>
                  </a:cubicBezTo>
                  <a:cubicBezTo>
                    <a:pt x="8325" y="3486"/>
                    <a:pt x="8227" y="3501"/>
                    <a:pt x="8162" y="3512"/>
                  </a:cubicBezTo>
                  <a:cubicBezTo>
                    <a:pt x="7938" y="3554"/>
                    <a:pt x="7823" y="3635"/>
                    <a:pt x="7776" y="3686"/>
                  </a:cubicBezTo>
                  <a:cubicBezTo>
                    <a:pt x="7772" y="3694"/>
                    <a:pt x="7768" y="3699"/>
                    <a:pt x="7763" y="3703"/>
                  </a:cubicBezTo>
                  <a:cubicBezTo>
                    <a:pt x="7755" y="3707"/>
                    <a:pt x="7747" y="3711"/>
                    <a:pt x="7721" y="3737"/>
                  </a:cubicBezTo>
                  <a:cubicBezTo>
                    <a:pt x="7687" y="3771"/>
                    <a:pt x="7628" y="3847"/>
                    <a:pt x="7564" y="4004"/>
                  </a:cubicBezTo>
                  <a:cubicBezTo>
                    <a:pt x="7526" y="4098"/>
                    <a:pt x="7466" y="4284"/>
                    <a:pt x="7441" y="4539"/>
                  </a:cubicBezTo>
                  <a:cubicBezTo>
                    <a:pt x="7411" y="4794"/>
                    <a:pt x="7415" y="5116"/>
                    <a:pt x="7415" y="5481"/>
                  </a:cubicBezTo>
                  <a:cubicBezTo>
                    <a:pt x="7407" y="6207"/>
                    <a:pt x="7377" y="7120"/>
                    <a:pt x="7178" y="8024"/>
                  </a:cubicBezTo>
                  <a:cubicBezTo>
                    <a:pt x="7084" y="8474"/>
                    <a:pt x="6927" y="8915"/>
                    <a:pt x="6770" y="9344"/>
                  </a:cubicBezTo>
                  <a:cubicBezTo>
                    <a:pt x="6609" y="9768"/>
                    <a:pt x="6443" y="10176"/>
                    <a:pt x="6286" y="10545"/>
                  </a:cubicBezTo>
                  <a:cubicBezTo>
                    <a:pt x="6248" y="10638"/>
                    <a:pt x="6210" y="10727"/>
                    <a:pt x="6172" y="10812"/>
                  </a:cubicBezTo>
                  <a:cubicBezTo>
                    <a:pt x="6176" y="10787"/>
                    <a:pt x="6180" y="10757"/>
                    <a:pt x="6189" y="10727"/>
                  </a:cubicBezTo>
                  <a:cubicBezTo>
                    <a:pt x="6214" y="10600"/>
                    <a:pt x="6265" y="10358"/>
                    <a:pt x="6350" y="10027"/>
                  </a:cubicBezTo>
                  <a:cubicBezTo>
                    <a:pt x="6435" y="9696"/>
                    <a:pt x="6554" y="9284"/>
                    <a:pt x="6673" y="8809"/>
                  </a:cubicBezTo>
                  <a:cubicBezTo>
                    <a:pt x="6787" y="8329"/>
                    <a:pt x="6902" y="7782"/>
                    <a:pt x="6915" y="7196"/>
                  </a:cubicBezTo>
                  <a:cubicBezTo>
                    <a:pt x="6940" y="6610"/>
                    <a:pt x="6889" y="5999"/>
                    <a:pt x="6842" y="5392"/>
                  </a:cubicBezTo>
                  <a:cubicBezTo>
                    <a:pt x="6821" y="5087"/>
                    <a:pt x="6796" y="4785"/>
                    <a:pt x="6787" y="4484"/>
                  </a:cubicBezTo>
                  <a:cubicBezTo>
                    <a:pt x="6775" y="4187"/>
                    <a:pt x="6775" y="3890"/>
                    <a:pt x="6792" y="3605"/>
                  </a:cubicBezTo>
                  <a:cubicBezTo>
                    <a:pt x="6800" y="3461"/>
                    <a:pt x="6817" y="3317"/>
                    <a:pt x="6834" y="3181"/>
                  </a:cubicBezTo>
                  <a:cubicBezTo>
                    <a:pt x="6842" y="3113"/>
                    <a:pt x="6855" y="3045"/>
                    <a:pt x="6864" y="2977"/>
                  </a:cubicBezTo>
                  <a:cubicBezTo>
                    <a:pt x="6876" y="2909"/>
                    <a:pt x="6889" y="2841"/>
                    <a:pt x="6902" y="2778"/>
                  </a:cubicBezTo>
                  <a:cubicBezTo>
                    <a:pt x="6957" y="2514"/>
                    <a:pt x="7029" y="2264"/>
                    <a:pt x="7093" y="2026"/>
                  </a:cubicBezTo>
                  <a:cubicBezTo>
                    <a:pt x="7152" y="1789"/>
                    <a:pt x="7203" y="1560"/>
                    <a:pt x="7233" y="1347"/>
                  </a:cubicBezTo>
                  <a:cubicBezTo>
                    <a:pt x="7263" y="1135"/>
                    <a:pt x="7271" y="936"/>
                    <a:pt x="7254" y="762"/>
                  </a:cubicBezTo>
                  <a:cubicBezTo>
                    <a:pt x="7254" y="719"/>
                    <a:pt x="7246" y="677"/>
                    <a:pt x="7241" y="638"/>
                  </a:cubicBezTo>
                  <a:cubicBezTo>
                    <a:pt x="7233" y="596"/>
                    <a:pt x="7229" y="558"/>
                    <a:pt x="7220" y="524"/>
                  </a:cubicBezTo>
                  <a:cubicBezTo>
                    <a:pt x="7203" y="447"/>
                    <a:pt x="7186" y="380"/>
                    <a:pt x="7165" y="320"/>
                  </a:cubicBezTo>
                  <a:cubicBezTo>
                    <a:pt x="7123" y="201"/>
                    <a:pt x="7050" y="112"/>
                    <a:pt x="6991" y="70"/>
                  </a:cubicBezTo>
                  <a:cubicBezTo>
                    <a:pt x="6898" y="10"/>
                    <a:pt x="6813" y="2"/>
                    <a:pt x="6749" y="2"/>
                  </a:cubicBezTo>
                  <a:cubicBezTo>
                    <a:pt x="6741" y="1"/>
                    <a:pt x="6733" y="1"/>
                    <a:pt x="672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335289" y="4565809"/>
              <a:ext cx="115080" cy="92101"/>
            </a:xfrm>
            <a:custGeom>
              <a:avLst/>
              <a:gdLst/>
              <a:ahLst/>
              <a:cxnLst/>
              <a:rect l="l" t="t" r="r" b="b"/>
              <a:pathLst>
                <a:path w="616" h="493" extrusionOk="0">
                  <a:moveTo>
                    <a:pt x="616" y="1"/>
                  </a:moveTo>
                  <a:lnTo>
                    <a:pt x="616" y="1"/>
                  </a:lnTo>
                  <a:cubicBezTo>
                    <a:pt x="599" y="9"/>
                    <a:pt x="577" y="17"/>
                    <a:pt x="552" y="30"/>
                  </a:cubicBezTo>
                  <a:cubicBezTo>
                    <a:pt x="471" y="64"/>
                    <a:pt x="378" y="119"/>
                    <a:pt x="289" y="187"/>
                  </a:cubicBezTo>
                  <a:cubicBezTo>
                    <a:pt x="200" y="255"/>
                    <a:pt x="123" y="336"/>
                    <a:pt x="64" y="404"/>
                  </a:cubicBezTo>
                  <a:cubicBezTo>
                    <a:pt x="38" y="438"/>
                    <a:pt x="17" y="467"/>
                    <a:pt x="0" y="493"/>
                  </a:cubicBezTo>
                  <a:cubicBezTo>
                    <a:pt x="4" y="489"/>
                    <a:pt x="13" y="484"/>
                    <a:pt x="21" y="484"/>
                  </a:cubicBezTo>
                  <a:cubicBezTo>
                    <a:pt x="127" y="433"/>
                    <a:pt x="255" y="357"/>
                    <a:pt x="374" y="272"/>
                  </a:cubicBezTo>
                  <a:cubicBezTo>
                    <a:pt x="480" y="192"/>
                    <a:pt x="573" y="94"/>
                    <a:pt x="616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7374895" y="4589535"/>
              <a:ext cx="698697" cy="535419"/>
            </a:xfrm>
            <a:custGeom>
              <a:avLst/>
              <a:gdLst/>
              <a:ahLst/>
              <a:cxnLst/>
              <a:rect l="l" t="t" r="r" b="b"/>
              <a:pathLst>
                <a:path w="3740" h="2866" extrusionOk="0">
                  <a:moveTo>
                    <a:pt x="463" y="1"/>
                  </a:moveTo>
                  <a:cubicBezTo>
                    <a:pt x="408" y="90"/>
                    <a:pt x="327" y="175"/>
                    <a:pt x="238" y="239"/>
                  </a:cubicBezTo>
                  <a:cubicBezTo>
                    <a:pt x="162" y="298"/>
                    <a:pt x="77" y="349"/>
                    <a:pt x="0" y="387"/>
                  </a:cubicBezTo>
                  <a:cubicBezTo>
                    <a:pt x="17" y="404"/>
                    <a:pt x="43" y="434"/>
                    <a:pt x="102" y="506"/>
                  </a:cubicBezTo>
                  <a:cubicBezTo>
                    <a:pt x="166" y="587"/>
                    <a:pt x="348" y="820"/>
                    <a:pt x="637" y="1087"/>
                  </a:cubicBezTo>
                  <a:cubicBezTo>
                    <a:pt x="921" y="1359"/>
                    <a:pt x="1312" y="1652"/>
                    <a:pt x="1732" y="1898"/>
                  </a:cubicBezTo>
                  <a:cubicBezTo>
                    <a:pt x="2152" y="2149"/>
                    <a:pt x="2594" y="2361"/>
                    <a:pt x="2954" y="2522"/>
                  </a:cubicBezTo>
                  <a:cubicBezTo>
                    <a:pt x="3315" y="2679"/>
                    <a:pt x="3587" y="2798"/>
                    <a:pt x="3685" y="2840"/>
                  </a:cubicBezTo>
                  <a:cubicBezTo>
                    <a:pt x="3706" y="2849"/>
                    <a:pt x="3723" y="2857"/>
                    <a:pt x="3740" y="2866"/>
                  </a:cubicBezTo>
                  <a:cubicBezTo>
                    <a:pt x="3731" y="2857"/>
                    <a:pt x="3723" y="2849"/>
                    <a:pt x="3710" y="2840"/>
                  </a:cubicBezTo>
                  <a:cubicBezTo>
                    <a:pt x="3634" y="2772"/>
                    <a:pt x="3417" y="2586"/>
                    <a:pt x="3137" y="2340"/>
                  </a:cubicBezTo>
                  <a:cubicBezTo>
                    <a:pt x="2848" y="2089"/>
                    <a:pt x="2492" y="1783"/>
                    <a:pt x="2135" y="1478"/>
                  </a:cubicBezTo>
                  <a:cubicBezTo>
                    <a:pt x="1422" y="862"/>
                    <a:pt x="713" y="243"/>
                    <a:pt x="565" y="103"/>
                  </a:cubicBezTo>
                  <a:cubicBezTo>
                    <a:pt x="505" y="48"/>
                    <a:pt x="480" y="18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68595" y="4492577"/>
              <a:ext cx="831898" cy="636487"/>
            </a:xfrm>
            <a:custGeom>
              <a:avLst/>
              <a:gdLst/>
              <a:ahLst/>
              <a:cxnLst/>
              <a:rect l="l" t="t" r="r" b="b"/>
              <a:pathLst>
                <a:path w="4453" h="3407" extrusionOk="0">
                  <a:moveTo>
                    <a:pt x="968" y="0"/>
                  </a:moveTo>
                  <a:cubicBezTo>
                    <a:pt x="953" y="0"/>
                    <a:pt x="938" y="1"/>
                    <a:pt x="922" y="2"/>
                  </a:cubicBezTo>
                  <a:cubicBezTo>
                    <a:pt x="850" y="6"/>
                    <a:pt x="756" y="28"/>
                    <a:pt x="671" y="57"/>
                  </a:cubicBezTo>
                  <a:cubicBezTo>
                    <a:pt x="582" y="87"/>
                    <a:pt x="497" y="134"/>
                    <a:pt x="421" y="197"/>
                  </a:cubicBezTo>
                  <a:cubicBezTo>
                    <a:pt x="344" y="257"/>
                    <a:pt x="277" y="329"/>
                    <a:pt x="217" y="405"/>
                  </a:cubicBezTo>
                  <a:cubicBezTo>
                    <a:pt x="162" y="482"/>
                    <a:pt x="111" y="558"/>
                    <a:pt x="81" y="626"/>
                  </a:cubicBezTo>
                  <a:cubicBezTo>
                    <a:pt x="18" y="770"/>
                    <a:pt x="18" y="893"/>
                    <a:pt x="9" y="936"/>
                  </a:cubicBezTo>
                  <a:cubicBezTo>
                    <a:pt x="5" y="957"/>
                    <a:pt x="5" y="970"/>
                    <a:pt x="1" y="978"/>
                  </a:cubicBezTo>
                  <a:cubicBezTo>
                    <a:pt x="18" y="1029"/>
                    <a:pt x="39" y="1089"/>
                    <a:pt x="69" y="1169"/>
                  </a:cubicBezTo>
                  <a:cubicBezTo>
                    <a:pt x="111" y="1275"/>
                    <a:pt x="196" y="1479"/>
                    <a:pt x="378" y="1717"/>
                  </a:cubicBezTo>
                  <a:cubicBezTo>
                    <a:pt x="557" y="1954"/>
                    <a:pt x="837" y="2218"/>
                    <a:pt x="1206" y="2443"/>
                  </a:cubicBezTo>
                  <a:cubicBezTo>
                    <a:pt x="1575" y="2668"/>
                    <a:pt x="2025" y="2867"/>
                    <a:pt x="2513" y="3028"/>
                  </a:cubicBezTo>
                  <a:cubicBezTo>
                    <a:pt x="3001" y="3194"/>
                    <a:pt x="3532" y="3317"/>
                    <a:pt x="4071" y="3381"/>
                  </a:cubicBezTo>
                  <a:cubicBezTo>
                    <a:pt x="4109" y="3385"/>
                    <a:pt x="4152" y="3389"/>
                    <a:pt x="4190" y="3393"/>
                  </a:cubicBezTo>
                  <a:cubicBezTo>
                    <a:pt x="4067" y="3347"/>
                    <a:pt x="3812" y="3245"/>
                    <a:pt x="3498" y="3109"/>
                  </a:cubicBezTo>
                  <a:cubicBezTo>
                    <a:pt x="3133" y="2952"/>
                    <a:pt x="2687" y="2744"/>
                    <a:pt x="2263" y="2489"/>
                  </a:cubicBezTo>
                  <a:cubicBezTo>
                    <a:pt x="1838" y="2239"/>
                    <a:pt x="1444" y="1942"/>
                    <a:pt x="1159" y="1662"/>
                  </a:cubicBezTo>
                  <a:cubicBezTo>
                    <a:pt x="871" y="1390"/>
                    <a:pt x="692" y="1148"/>
                    <a:pt x="633" y="1059"/>
                  </a:cubicBezTo>
                  <a:cubicBezTo>
                    <a:pt x="578" y="974"/>
                    <a:pt x="557" y="936"/>
                    <a:pt x="548" y="919"/>
                  </a:cubicBezTo>
                  <a:cubicBezTo>
                    <a:pt x="506" y="940"/>
                    <a:pt x="463" y="961"/>
                    <a:pt x="425" y="974"/>
                  </a:cubicBezTo>
                  <a:cubicBezTo>
                    <a:pt x="306" y="1025"/>
                    <a:pt x="213" y="1046"/>
                    <a:pt x="179" y="1046"/>
                  </a:cubicBezTo>
                  <a:cubicBezTo>
                    <a:pt x="170" y="1047"/>
                    <a:pt x="163" y="1047"/>
                    <a:pt x="156" y="1047"/>
                  </a:cubicBezTo>
                  <a:cubicBezTo>
                    <a:pt x="125" y="1047"/>
                    <a:pt x="119" y="1039"/>
                    <a:pt x="115" y="1025"/>
                  </a:cubicBezTo>
                  <a:cubicBezTo>
                    <a:pt x="111" y="1012"/>
                    <a:pt x="115" y="995"/>
                    <a:pt x="158" y="974"/>
                  </a:cubicBezTo>
                  <a:cubicBezTo>
                    <a:pt x="170" y="966"/>
                    <a:pt x="200" y="953"/>
                    <a:pt x="243" y="936"/>
                  </a:cubicBezTo>
                  <a:cubicBezTo>
                    <a:pt x="238" y="927"/>
                    <a:pt x="238" y="919"/>
                    <a:pt x="243" y="906"/>
                  </a:cubicBezTo>
                  <a:cubicBezTo>
                    <a:pt x="247" y="881"/>
                    <a:pt x="277" y="813"/>
                    <a:pt x="332" y="732"/>
                  </a:cubicBezTo>
                  <a:cubicBezTo>
                    <a:pt x="391" y="651"/>
                    <a:pt x="472" y="562"/>
                    <a:pt x="569" y="486"/>
                  </a:cubicBezTo>
                  <a:cubicBezTo>
                    <a:pt x="667" y="409"/>
                    <a:pt x="773" y="354"/>
                    <a:pt x="866" y="320"/>
                  </a:cubicBezTo>
                  <a:cubicBezTo>
                    <a:pt x="926" y="299"/>
                    <a:pt x="973" y="286"/>
                    <a:pt x="1011" y="278"/>
                  </a:cubicBezTo>
                  <a:cubicBezTo>
                    <a:pt x="1019" y="218"/>
                    <a:pt x="1015" y="168"/>
                    <a:pt x="1015" y="151"/>
                  </a:cubicBezTo>
                  <a:cubicBezTo>
                    <a:pt x="1011" y="104"/>
                    <a:pt x="1015" y="91"/>
                    <a:pt x="1028" y="87"/>
                  </a:cubicBezTo>
                  <a:cubicBezTo>
                    <a:pt x="1032" y="84"/>
                    <a:pt x="1036" y="83"/>
                    <a:pt x="1041" y="83"/>
                  </a:cubicBezTo>
                  <a:cubicBezTo>
                    <a:pt x="1054" y="83"/>
                    <a:pt x="1069" y="92"/>
                    <a:pt x="1087" y="125"/>
                  </a:cubicBezTo>
                  <a:cubicBezTo>
                    <a:pt x="1100" y="151"/>
                    <a:pt x="1121" y="218"/>
                    <a:pt x="1108" y="308"/>
                  </a:cubicBezTo>
                  <a:cubicBezTo>
                    <a:pt x="1108" y="312"/>
                    <a:pt x="1108" y="312"/>
                    <a:pt x="1108" y="312"/>
                  </a:cubicBezTo>
                  <a:cubicBezTo>
                    <a:pt x="1108" y="342"/>
                    <a:pt x="1100" y="371"/>
                    <a:pt x="1091" y="401"/>
                  </a:cubicBezTo>
                  <a:cubicBezTo>
                    <a:pt x="1079" y="435"/>
                    <a:pt x="1066" y="465"/>
                    <a:pt x="1049" y="499"/>
                  </a:cubicBezTo>
                  <a:cubicBezTo>
                    <a:pt x="1066" y="507"/>
                    <a:pt x="1100" y="533"/>
                    <a:pt x="1168" y="584"/>
                  </a:cubicBezTo>
                  <a:cubicBezTo>
                    <a:pt x="1325" y="707"/>
                    <a:pt x="2042" y="1318"/>
                    <a:pt x="2755" y="1933"/>
                  </a:cubicBezTo>
                  <a:cubicBezTo>
                    <a:pt x="3112" y="2239"/>
                    <a:pt x="3468" y="2549"/>
                    <a:pt x="3748" y="2799"/>
                  </a:cubicBezTo>
                  <a:cubicBezTo>
                    <a:pt x="4033" y="3050"/>
                    <a:pt x="4241" y="3249"/>
                    <a:pt x="4313" y="3321"/>
                  </a:cubicBezTo>
                  <a:cubicBezTo>
                    <a:pt x="4351" y="3359"/>
                    <a:pt x="4377" y="3385"/>
                    <a:pt x="4394" y="3406"/>
                  </a:cubicBezTo>
                  <a:cubicBezTo>
                    <a:pt x="4411" y="3406"/>
                    <a:pt x="4428" y="3402"/>
                    <a:pt x="4436" y="3398"/>
                  </a:cubicBezTo>
                  <a:cubicBezTo>
                    <a:pt x="4436" y="3393"/>
                    <a:pt x="4440" y="3393"/>
                    <a:pt x="4440" y="3389"/>
                  </a:cubicBezTo>
                  <a:cubicBezTo>
                    <a:pt x="4440" y="3389"/>
                    <a:pt x="4449" y="3381"/>
                    <a:pt x="4449" y="3381"/>
                  </a:cubicBezTo>
                  <a:cubicBezTo>
                    <a:pt x="4449" y="3381"/>
                    <a:pt x="4453" y="3372"/>
                    <a:pt x="4449" y="3364"/>
                  </a:cubicBezTo>
                  <a:cubicBezTo>
                    <a:pt x="4449" y="3347"/>
                    <a:pt x="4440" y="3321"/>
                    <a:pt x="4423" y="3296"/>
                  </a:cubicBezTo>
                  <a:cubicBezTo>
                    <a:pt x="4411" y="3274"/>
                    <a:pt x="4389" y="3253"/>
                    <a:pt x="4368" y="3228"/>
                  </a:cubicBezTo>
                  <a:lnTo>
                    <a:pt x="4296" y="3156"/>
                  </a:lnTo>
                  <a:cubicBezTo>
                    <a:pt x="4109" y="2965"/>
                    <a:pt x="3922" y="2774"/>
                    <a:pt x="3740" y="2587"/>
                  </a:cubicBezTo>
                  <a:cubicBezTo>
                    <a:pt x="3379" y="2213"/>
                    <a:pt x="3035" y="1861"/>
                    <a:pt x="2730" y="1543"/>
                  </a:cubicBezTo>
                  <a:cubicBezTo>
                    <a:pt x="2428" y="1229"/>
                    <a:pt x="2161" y="949"/>
                    <a:pt x="1953" y="728"/>
                  </a:cubicBezTo>
                  <a:cubicBezTo>
                    <a:pt x="1741" y="511"/>
                    <a:pt x="1575" y="359"/>
                    <a:pt x="1490" y="278"/>
                  </a:cubicBezTo>
                  <a:cubicBezTo>
                    <a:pt x="1397" y="193"/>
                    <a:pt x="1333" y="129"/>
                    <a:pt x="1291" y="87"/>
                  </a:cubicBezTo>
                  <a:cubicBezTo>
                    <a:pt x="1288" y="88"/>
                    <a:pt x="1285" y="88"/>
                    <a:pt x="1281" y="88"/>
                  </a:cubicBezTo>
                  <a:cubicBezTo>
                    <a:pt x="1268" y="88"/>
                    <a:pt x="1248" y="81"/>
                    <a:pt x="1215" y="61"/>
                  </a:cubicBezTo>
                  <a:cubicBezTo>
                    <a:pt x="1184" y="46"/>
                    <a:pt x="1099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7396192" y="3453686"/>
              <a:ext cx="709907" cy="1632411"/>
            </a:xfrm>
            <a:custGeom>
              <a:avLst/>
              <a:gdLst/>
              <a:ahLst/>
              <a:cxnLst/>
              <a:rect l="l" t="t" r="r" b="b"/>
              <a:pathLst>
                <a:path w="3800" h="8738" extrusionOk="0">
                  <a:moveTo>
                    <a:pt x="674" y="0"/>
                  </a:moveTo>
                  <a:cubicBezTo>
                    <a:pt x="645" y="0"/>
                    <a:pt x="616" y="5"/>
                    <a:pt x="591" y="11"/>
                  </a:cubicBezTo>
                  <a:cubicBezTo>
                    <a:pt x="578" y="16"/>
                    <a:pt x="570" y="20"/>
                    <a:pt x="561" y="24"/>
                  </a:cubicBezTo>
                  <a:cubicBezTo>
                    <a:pt x="476" y="50"/>
                    <a:pt x="421" y="96"/>
                    <a:pt x="383" y="134"/>
                  </a:cubicBezTo>
                  <a:cubicBezTo>
                    <a:pt x="353" y="164"/>
                    <a:pt x="328" y="194"/>
                    <a:pt x="307" y="224"/>
                  </a:cubicBezTo>
                  <a:cubicBezTo>
                    <a:pt x="302" y="236"/>
                    <a:pt x="294" y="245"/>
                    <a:pt x="290" y="258"/>
                  </a:cubicBezTo>
                  <a:lnTo>
                    <a:pt x="290" y="262"/>
                  </a:lnTo>
                  <a:cubicBezTo>
                    <a:pt x="281" y="279"/>
                    <a:pt x="273" y="296"/>
                    <a:pt x="268" y="317"/>
                  </a:cubicBezTo>
                  <a:cubicBezTo>
                    <a:pt x="239" y="385"/>
                    <a:pt x="188" y="512"/>
                    <a:pt x="137" y="695"/>
                  </a:cubicBezTo>
                  <a:cubicBezTo>
                    <a:pt x="86" y="877"/>
                    <a:pt x="39" y="1111"/>
                    <a:pt x="22" y="1387"/>
                  </a:cubicBezTo>
                  <a:cubicBezTo>
                    <a:pt x="1" y="1658"/>
                    <a:pt x="9" y="1964"/>
                    <a:pt x="39" y="2286"/>
                  </a:cubicBezTo>
                  <a:cubicBezTo>
                    <a:pt x="73" y="2609"/>
                    <a:pt x="124" y="2948"/>
                    <a:pt x="175" y="3288"/>
                  </a:cubicBezTo>
                  <a:cubicBezTo>
                    <a:pt x="230" y="3628"/>
                    <a:pt x="298" y="3963"/>
                    <a:pt x="383" y="4273"/>
                  </a:cubicBezTo>
                  <a:cubicBezTo>
                    <a:pt x="468" y="4587"/>
                    <a:pt x="574" y="4875"/>
                    <a:pt x="684" y="5126"/>
                  </a:cubicBezTo>
                  <a:cubicBezTo>
                    <a:pt x="909" y="5627"/>
                    <a:pt x="1155" y="5966"/>
                    <a:pt x="1232" y="6089"/>
                  </a:cubicBezTo>
                  <a:cubicBezTo>
                    <a:pt x="1257" y="6123"/>
                    <a:pt x="1274" y="6149"/>
                    <a:pt x="1291" y="6174"/>
                  </a:cubicBezTo>
                  <a:cubicBezTo>
                    <a:pt x="1304" y="6187"/>
                    <a:pt x="1321" y="6200"/>
                    <a:pt x="1334" y="6217"/>
                  </a:cubicBezTo>
                  <a:cubicBezTo>
                    <a:pt x="1550" y="6433"/>
                    <a:pt x="1818" y="6709"/>
                    <a:pt x="2123" y="7023"/>
                  </a:cubicBezTo>
                  <a:cubicBezTo>
                    <a:pt x="2429" y="7337"/>
                    <a:pt x="2773" y="7689"/>
                    <a:pt x="3138" y="8059"/>
                  </a:cubicBezTo>
                  <a:cubicBezTo>
                    <a:pt x="3320" y="8245"/>
                    <a:pt x="3507" y="8432"/>
                    <a:pt x="3694" y="8627"/>
                  </a:cubicBezTo>
                  <a:lnTo>
                    <a:pt x="3766" y="8700"/>
                  </a:lnTo>
                  <a:cubicBezTo>
                    <a:pt x="3778" y="8708"/>
                    <a:pt x="3787" y="8721"/>
                    <a:pt x="3800" y="8738"/>
                  </a:cubicBezTo>
                  <a:cubicBezTo>
                    <a:pt x="3778" y="8683"/>
                    <a:pt x="3745" y="8619"/>
                    <a:pt x="3694" y="8534"/>
                  </a:cubicBezTo>
                  <a:cubicBezTo>
                    <a:pt x="3634" y="8432"/>
                    <a:pt x="3503" y="8241"/>
                    <a:pt x="3295" y="8004"/>
                  </a:cubicBezTo>
                  <a:cubicBezTo>
                    <a:pt x="3133" y="7808"/>
                    <a:pt x="2917" y="7579"/>
                    <a:pt x="2675" y="7320"/>
                  </a:cubicBezTo>
                  <a:cubicBezTo>
                    <a:pt x="2620" y="7261"/>
                    <a:pt x="2565" y="7201"/>
                    <a:pt x="2505" y="7138"/>
                  </a:cubicBezTo>
                  <a:cubicBezTo>
                    <a:pt x="2200" y="6802"/>
                    <a:pt x="1847" y="6425"/>
                    <a:pt x="1533" y="5975"/>
                  </a:cubicBezTo>
                  <a:cubicBezTo>
                    <a:pt x="1376" y="5750"/>
                    <a:pt x="1240" y="5499"/>
                    <a:pt x="1130" y="5240"/>
                  </a:cubicBezTo>
                  <a:cubicBezTo>
                    <a:pt x="1020" y="4977"/>
                    <a:pt x="930" y="4701"/>
                    <a:pt x="867" y="4426"/>
                  </a:cubicBezTo>
                  <a:cubicBezTo>
                    <a:pt x="731" y="3865"/>
                    <a:pt x="684" y="3288"/>
                    <a:pt x="697" y="2745"/>
                  </a:cubicBezTo>
                  <a:cubicBezTo>
                    <a:pt x="706" y="2201"/>
                    <a:pt x="765" y="1688"/>
                    <a:pt x="833" y="1238"/>
                  </a:cubicBezTo>
                  <a:cubicBezTo>
                    <a:pt x="871" y="1009"/>
                    <a:pt x="909" y="797"/>
                    <a:pt x="943" y="606"/>
                  </a:cubicBezTo>
                  <a:cubicBezTo>
                    <a:pt x="977" y="419"/>
                    <a:pt x="977" y="236"/>
                    <a:pt x="905" y="117"/>
                  </a:cubicBezTo>
                  <a:cubicBezTo>
                    <a:pt x="867" y="62"/>
                    <a:pt x="812" y="24"/>
                    <a:pt x="752" y="11"/>
                  </a:cubicBezTo>
                  <a:cubicBezTo>
                    <a:pt x="727" y="3"/>
                    <a:pt x="700" y="0"/>
                    <a:pt x="674" y="0"/>
                  </a:cubicBezTo>
                  <a:close/>
                </a:path>
              </a:pathLst>
            </a:custGeom>
            <a:solidFill>
              <a:srgbClr val="AC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7820454" y="3688702"/>
              <a:ext cx="315722" cy="66694"/>
            </a:xfrm>
            <a:custGeom>
              <a:avLst/>
              <a:gdLst/>
              <a:ahLst/>
              <a:cxnLst/>
              <a:rect l="l" t="t" r="r" b="b"/>
              <a:pathLst>
                <a:path w="1690" h="357" extrusionOk="0">
                  <a:moveTo>
                    <a:pt x="1311" y="0"/>
                  </a:moveTo>
                  <a:cubicBezTo>
                    <a:pt x="1165" y="0"/>
                    <a:pt x="991" y="13"/>
                    <a:pt x="824" y="39"/>
                  </a:cubicBezTo>
                  <a:cubicBezTo>
                    <a:pt x="629" y="69"/>
                    <a:pt x="438" y="120"/>
                    <a:pt x="289" y="175"/>
                  </a:cubicBezTo>
                  <a:cubicBezTo>
                    <a:pt x="149" y="226"/>
                    <a:pt x="43" y="269"/>
                    <a:pt x="1" y="290"/>
                  </a:cubicBezTo>
                  <a:cubicBezTo>
                    <a:pt x="60" y="303"/>
                    <a:pt x="137" y="320"/>
                    <a:pt x="221" y="332"/>
                  </a:cubicBezTo>
                  <a:cubicBezTo>
                    <a:pt x="321" y="347"/>
                    <a:pt x="435" y="357"/>
                    <a:pt x="554" y="357"/>
                  </a:cubicBezTo>
                  <a:cubicBezTo>
                    <a:pt x="673" y="357"/>
                    <a:pt x="799" y="347"/>
                    <a:pt x="922" y="324"/>
                  </a:cubicBezTo>
                  <a:cubicBezTo>
                    <a:pt x="1172" y="281"/>
                    <a:pt x="1410" y="188"/>
                    <a:pt x="1584" y="86"/>
                  </a:cubicBezTo>
                  <a:cubicBezTo>
                    <a:pt x="1622" y="65"/>
                    <a:pt x="1660" y="39"/>
                    <a:pt x="1690" y="18"/>
                  </a:cubicBezTo>
                  <a:cubicBezTo>
                    <a:pt x="1648" y="18"/>
                    <a:pt x="1529" y="5"/>
                    <a:pt x="1372" y="1"/>
                  </a:cubicBezTo>
                  <a:cubicBezTo>
                    <a:pt x="1352" y="1"/>
                    <a:pt x="1332" y="0"/>
                    <a:pt x="1311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829982" y="3767352"/>
              <a:ext cx="379987" cy="1320426"/>
            </a:xfrm>
            <a:custGeom>
              <a:avLst/>
              <a:gdLst/>
              <a:ahLst/>
              <a:cxnLst/>
              <a:rect l="l" t="t" r="r" b="b"/>
              <a:pathLst>
                <a:path w="2034" h="7068" extrusionOk="0">
                  <a:moveTo>
                    <a:pt x="52" y="0"/>
                  </a:moveTo>
                  <a:cubicBezTo>
                    <a:pt x="47" y="5"/>
                    <a:pt x="47" y="13"/>
                    <a:pt x="47" y="26"/>
                  </a:cubicBezTo>
                  <a:cubicBezTo>
                    <a:pt x="43" y="64"/>
                    <a:pt x="30" y="128"/>
                    <a:pt x="18" y="247"/>
                  </a:cubicBezTo>
                  <a:cubicBezTo>
                    <a:pt x="9" y="323"/>
                    <a:pt x="1" y="480"/>
                    <a:pt x="22" y="684"/>
                  </a:cubicBezTo>
                  <a:cubicBezTo>
                    <a:pt x="39" y="892"/>
                    <a:pt x="90" y="1155"/>
                    <a:pt x="162" y="1448"/>
                  </a:cubicBezTo>
                  <a:cubicBezTo>
                    <a:pt x="238" y="1745"/>
                    <a:pt x="319" y="2076"/>
                    <a:pt x="387" y="2432"/>
                  </a:cubicBezTo>
                  <a:cubicBezTo>
                    <a:pt x="455" y="2785"/>
                    <a:pt x="518" y="3158"/>
                    <a:pt x="582" y="3532"/>
                  </a:cubicBezTo>
                  <a:cubicBezTo>
                    <a:pt x="646" y="3905"/>
                    <a:pt x="714" y="4279"/>
                    <a:pt x="790" y="4627"/>
                  </a:cubicBezTo>
                  <a:cubicBezTo>
                    <a:pt x="867" y="4979"/>
                    <a:pt x="960" y="5306"/>
                    <a:pt x="1058" y="5595"/>
                  </a:cubicBezTo>
                  <a:cubicBezTo>
                    <a:pt x="1249" y="6168"/>
                    <a:pt x="1473" y="6571"/>
                    <a:pt x="1554" y="6711"/>
                  </a:cubicBezTo>
                  <a:cubicBezTo>
                    <a:pt x="1584" y="6762"/>
                    <a:pt x="1605" y="6800"/>
                    <a:pt x="1622" y="6834"/>
                  </a:cubicBezTo>
                  <a:cubicBezTo>
                    <a:pt x="1669" y="6868"/>
                    <a:pt x="1720" y="6906"/>
                    <a:pt x="1762" y="6932"/>
                  </a:cubicBezTo>
                  <a:cubicBezTo>
                    <a:pt x="1864" y="6995"/>
                    <a:pt x="1953" y="7042"/>
                    <a:pt x="2034" y="7067"/>
                  </a:cubicBezTo>
                  <a:cubicBezTo>
                    <a:pt x="2008" y="7029"/>
                    <a:pt x="1974" y="6974"/>
                    <a:pt x="1923" y="6881"/>
                  </a:cubicBezTo>
                  <a:cubicBezTo>
                    <a:pt x="1847" y="6736"/>
                    <a:pt x="1647" y="6316"/>
                    <a:pt x="1495" y="5722"/>
                  </a:cubicBezTo>
                  <a:cubicBezTo>
                    <a:pt x="1333" y="5128"/>
                    <a:pt x="1232" y="4372"/>
                    <a:pt x="1172" y="3617"/>
                  </a:cubicBezTo>
                  <a:cubicBezTo>
                    <a:pt x="1113" y="2857"/>
                    <a:pt x="1074" y="2101"/>
                    <a:pt x="998" y="1499"/>
                  </a:cubicBezTo>
                  <a:cubicBezTo>
                    <a:pt x="930" y="892"/>
                    <a:pt x="837" y="442"/>
                    <a:pt x="799" y="285"/>
                  </a:cubicBezTo>
                  <a:cubicBezTo>
                    <a:pt x="765" y="140"/>
                    <a:pt x="752" y="73"/>
                    <a:pt x="748" y="43"/>
                  </a:cubicBezTo>
                  <a:cubicBezTo>
                    <a:pt x="675" y="50"/>
                    <a:pt x="603" y="53"/>
                    <a:pt x="533" y="53"/>
                  </a:cubicBezTo>
                  <a:cubicBezTo>
                    <a:pt x="397" y="53"/>
                    <a:pt x="268" y="41"/>
                    <a:pt x="153" y="22"/>
                  </a:cubicBezTo>
                  <a:cubicBezTo>
                    <a:pt x="120" y="13"/>
                    <a:pt x="81" y="9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74391" y="3719714"/>
              <a:ext cx="280787" cy="1371801"/>
            </a:xfrm>
            <a:custGeom>
              <a:avLst/>
              <a:gdLst/>
              <a:ahLst/>
              <a:cxnLst/>
              <a:rect l="l" t="t" r="r" b="b"/>
              <a:pathLst>
                <a:path w="1503" h="7343" extrusionOk="0">
                  <a:moveTo>
                    <a:pt x="836" y="1"/>
                  </a:moveTo>
                  <a:lnTo>
                    <a:pt x="836" y="1"/>
                  </a:lnTo>
                  <a:cubicBezTo>
                    <a:pt x="828" y="5"/>
                    <a:pt x="824" y="9"/>
                    <a:pt x="819" y="13"/>
                  </a:cubicBezTo>
                  <a:cubicBezTo>
                    <a:pt x="726" y="73"/>
                    <a:pt x="620" y="124"/>
                    <a:pt x="501" y="171"/>
                  </a:cubicBezTo>
                  <a:cubicBezTo>
                    <a:pt x="382" y="217"/>
                    <a:pt x="255" y="251"/>
                    <a:pt x="123" y="277"/>
                  </a:cubicBezTo>
                  <a:cubicBezTo>
                    <a:pt x="81" y="285"/>
                    <a:pt x="43" y="289"/>
                    <a:pt x="0" y="294"/>
                  </a:cubicBezTo>
                  <a:cubicBezTo>
                    <a:pt x="13" y="323"/>
                    <a:pt x="34" y="387"/>
                    <a:pt x="77" y="523"/>
                  </a:cubicBezTo>
                  <a:cubicBezTo>
                    <a:pt x="119" y="680"/>
                    <a:pt x="225" y="1134"/>
                    <a:pt x="301" y="1741"/>
                  </a:cubicBezTo>
                  <a:cubicBezTo>
                    <a:pt x="378" y="2344"/>
                    <a:pt x="420" y="3103"/>
                    <a:pt x="480" y="3859"/>
                  </a:cubicBezTo>
                  <a:cubicBezTo>
                    <a:pt x="539" y="4614"/>
                    <a:pt x="637" y="5366"/>
                    <a:pt x="790" y="5951"/>
                  </a:cubicBezTo>
                  <a:cubicBezTo>
                    <a:pt x="938" y="6541"/>
                    <a:pt x="1129" y="6962"/>
                    <a:pt x="1197" y="7110"/>
                  </a:cubicBezTo>
                  <a:cubicBezTo>
                    <a:pt x="1252" y="7229"/>
                    <a:pt x="1282" y="7293"/>
                    <a:pt x="1295" y="7331"/>
                  </a:cubicBezTo>
                  <a:cubicBezTo>
                    <a:pt x="1326" y="7339"/>
                    <a:pt x="1355" y="7342"/>
                    <a:pt x="1381" y="7342"/>
                  </a:cubicBezTo>
                  <a:cubicBezTo>
                    <a:pt x="1410" y="7342"/>
                    <a:pt x="1436" y="7338"/>
                    <a:pt x="1456" y="7331"/>
                  </a:cubicBezTo>
                  <a:cubicBezTo>
                    <a:pt x="1473" y="7327"/>
                    <a:pt x="1486" y="7318"/>
                    <a:pt x="1503" y="7310"/>
                  </a:cubicBezTo>
                  <a:cubicBezTo>
                    <a:pt x="1490" y="7276"/>
                    <a:pt x="1473" y="7203"/>
                    <a:pt x="1443" y="7059"/>
                  </a:cubicBezTo>
                  <a:cubicBezTo>
                    <a:pt x="1414" y="6898"/>
                    <a:pt x="1333" y="6435"/>
                    <a:pt x="1265" y="5820"/>
                  </a:cubicBezTo>
                  <a:cubicBezTo>
                    <a:pt x="1231" y="5510"/>
                    <a:pt x="1201" y="5166"/>
                    <a:pt x="1176" y="4797"/>
                  </a:cubicBezTo>
                  <a:cubicBezTo>
                    <a:pt x="1155" y="4432"/>
                    <a:pt x="1142" y="4046"/>
                    <a:pt x="1138" y="3659"/>
                  </a:cubicBezTo>
                  <a:cubicBezTo>
                    <a:pt x="1125" y="2891"/>
                    <a:pt x="1116" y="2119"/>
                    <a:pt x="1053" y="1503"/>
                  </a:cubicBezTo>
                  <a:cubicBezTo>
                    <a:pt x="998" y="888"/>
                    <a:pt x="904" y="429"/>
                    <a:pt x="874" y="268"/>
                  </a:cubicBezTo>
                  <a:cubicBezTo>
                    <a:pt x="841" y="86"/>
                    <a:pt x="832" y="22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7709484" y="3586326"/>
              <a:ext cx="586233" cy="1496595"/>
            </a:xfrm>
            <a:custGeom>
              <a:avLst/>
              <a:gdLst/>
              <a:ahLst/>
              <a:cxnLst/>
              <a:rect l="l" t="t" r="r" b="b"/>
              <a:pathLst>
                <a:path w="3138" h="8011" extrusionOk="0">
                  <a:moveTo>
                    <a:pt x="1864" y="0"/>
                  </a:moveTo>
                  <a:cubicBezTo>
                    <a:pt x="1721" y="0"/>
                    <a:pt x="1573" y="6"/>
                    <a:pt x="1427" y="19"/>
                  </a:cubicBezTo>
                  <a:cubicBezTo>
                    <a:pt x="1236" y="40"/>
                    <a:pt x="1049" y="78"/>
                    <a:pt x="875" y="133"/>
                  </a:cubicBezTo>
                  <a:cubicBezTo>
                    <a:pt x="697" y="188"/>
                    <a:pt x="535" y="244"/>
                    <a:pt x="404" y="320"/>
                  </a:cubicBezTo>
                  <a:cubicBezTo>
                    <a:pt x="276" y="392"/>
                    <a:pt x="183" y="486"/>
                    <a:pt x="128" y="575"/>
                  </a:cubicBezTo>
                  <a:cubicBezTo>
                    <a:pt x="73" y="660"/>
                    <a:pt x="47" y="736"/>
                    <a:pt x="34" y="770"/>
                  </a:cubicBezTo>
                  <a:cubicBezTo>
                    <a:pt x="17" y="817"/>
                    <a:pt x="9" y="846"/>
                    <a:pt x="1" y="868"/>
                  </a:cubicBezTo>
                  <a:cubicBezTo>
                    <a:pt x="1" y="914"/>
                    <a:pt x="1" y="986"/>
                    <a:pt x="1" y="1093"/>
                  </a:cubicBezTo>
                  <a:cubicBezTo>
                    <a:pt x="1" y="1283"/>
                    <a:pt x="1" y="1827"/>
                    <a:pt x="119" y="2540"/>
                  </a:cubicBezTo>
                  <a:cubicBezTo>
                    <a:pt x="238" y="3249"/>
                    <a:pt x="459" y="4119"/>
                    <a:pt x="760" y="4963"/>
                  </a:cubicBezTo>
                  <a:cubicBezTo>
                    <a:pt x="909" y="5388"/>
                    <a:pt x="1070" y="5808"/>
                    <a:pt x="1244" y="6199"/>
                  </a:cubicBezTo>
                  <a:cubicBezTo>
                    <a:pt x="1418" y="6585"/>
                    <a:pt x="1584" y="6954"/>
                    <a:pt x="1783" y="7251"/>
                  </a:cubicBezTo>
                  <a:cubicBezTo>
                    <a:pt x="1898" y="7425"/>
                    <a:pt x="2021" y="7574"/>
                    <a:pt x="2148" y="7693"/>
                  </a:cubicBezTo>
                  <a:cubicBezTo>
                    <a:pt x="2051" y="7544"/>
                    <a:pt x="1826" y="7149"/>
                    <a:pt x="1635" y="6589"/>
                  </a:cubicBezTo>
                  <a:cubicBezTo>
                    <a:pt x="1533" y="6300"/>
                    <a:pt x="1439" y="5974"/>
                    <a:pt x="1359" y="5621"/>
                  </a:cubicBezTo>
                  <a:cubicBezTo>
                    <a:pt x="1278" y="5269"/>
                    <a:pt x="1210" y="4895"/>
                    <a:pt x="1146" y="4522"/>
                  </a:cubicBezTo>
                  <a:cubicBezTo>
                    <a:pt x="1083" y="4148"/>
                    <a:pt x="1019" y="3775"/>
                    <a:pt x="955" y="3418"/>
                  </a:cubicBezTo>
                  <a:cubicBezTo>
                    <a:pt x="888" y="3066"/>
                    <a:pt x="811" y="2735"/>
                    <a:pt x="739" y="2442"/>
                  </a:cubicBezTo>
                  <a:cubicBezTo>
                    <a:pt x="667" y="2145"/>
                    <a:pt x="616" y="1878"/>
                    <a:pt x="603" y="1665"/>
                  </a:cubicBezTo>
                  <a:cubicBezTo>
                    <a:pt x="582" y="1453"/>
                    <a:pt x="599" y="1292"/>
                    <a:pt x="612" y="1211"/>
                  </a:cubicBezTo>
                  <a:cubicBezTo>
                    <a:pt x="629" y="1088"/>
                    <a:pt x="654" y="1020"/>
                    <a:pt x="667" y="986"/>
                  </a:cubicBezTo>
                  <a:cubicBezTo>
                    <a:pt x="671" y="978"/>
                    <a:pt x="671" y="969"/>
                    <a:pt x="675" y="965"/>
                  </a:cubicBezTo>
                  <a:cubicBezTo>
                    <a:pt x="531" y="927"/>
                    <a:pt x="429" y="880"/>
                    <a:pt x="391" y="863"/>
                  </a:cubicBezTo>
                  <a:cubicBezTo>
                    <a:pt x="315" y="821"/>
                    <a:pt x="315" y="804"/>
                    <a:pt x="319" y="791"/>
                  </a:cubicBezTo>
                  <a:cubicBezTo>
                    <a:pt x="321" y="784"/>
                    <a:pt x="329" y="777"/>
                    <a:pt x="350" y="777"/>
                  </a:cubicBezTo>
                  <a:cubicBezTo>
                    <a:pt x="365" y="777"/>
                    <a:pt x="386" y="780"/>
                    <a:pt x="416" y="787"/>
                  </a:cubicBezTo>
                  <a:cubicBezTo>
                    <a:pt x="438" y="791"/>
                    <a:pt x="467" y="804"/>
                    <a:pt x="506" y="812"/>
                  </a:cubicBezTo>
                  <a:cubicBezTo>
                    <a:pt x="510" y="804"/>
                    <a:pt x="523" y="791"/>
                    <a:pt x="548" y="770"/>
                  </a:cubicBezTo>
                  <a:cubicBezTo>
                    <a:pt x="582" y="744"/>
                    <a:pt x="688" y="681"/>
                    <a:pt x="841" y="621"/>
                  </a:cubicBezTo>
                  <a:cubicBezTo>
                    <a:pt x="994" y="558"/>
                    <a:pt x="1193" y="498"/>
                    <a:pt x="1397" y="469"/>
                  </a:cubicBezTo>
                  <a:cubicBezTo>
                    <a:pt x="1540" y="444"/>
                    <a:pt x="1688" y="435"/>
                    <a:pt x="1820" y="435"/>
                  </a:cubicBezTo>
                  <a:cubicBezTo>
                    <a:pt x="1871" y="435"/>
                    <a:pt x="1920" y="436"/>
                    <a:pt x="1966" y="439"/>
                  </a:cubicBezTo>
                  <a:cubicBezTo>
                    <a:pt x="2131" y="452"/>
                    <a:pt x="2254" y="477"/>
                    <a:pt x="2297" y="490"/>
                  </a:cubicBezTo>
                  <a:cubicBezTo>
                    <a:pt x="2322" y="498"/>
                    <a:pt x="2339" y="507"/>
                    <a:pt x="2352" y="515"/>
                  </a:cubicBezTo>
                  <a:cubicBezTo>
                    <a:pt x="2360" y="507"/>
                    <a:pt x="2373" y="494"/>
                    <a:pt x="2382" y="486"/>
                  </a:cubicBezTo>
                  <a:cubicBezTo>
                    <a:pt x="2428" y="439"/>
                    <a:pt x="2450" y="396"/>
                    <a:pt x="2462" y="375"/>
                  </a:cubicBezTo>
                  <a:cubicBezTo>
                    <a:pt x="2492" y="307"/>
                    <a:pt x="2496" y="290"/>
                    <a:pt x="2513" y="290"/>
                  </a:cubicBezTo>
                  <a:cubicBezTo>
                    <a:pt x="2522" y="290"/>
                    <a:pt x="2526" y="295"/>
                    <a:pt x="2534" y="312"/>
                  </a:cubicBezTo>
                  <a:cubicBezTo>
                    <a:pt x="2539" y="324"/>
                    <a:pt x="2543" y="354"/>
                    <a:pt x="2534" y="401"/>
                  </a:cubicBezTo>
                  <a:cubicBezTo>
                    <a:pt x="2530" y="430"/>
                    <a:pt x="2505" y="490"/>
                    <a:pt x="2454" y="549"/>
                  </a:cubicBezTo>
                  <a:cubicBezTo>
                    <a:pt x="2411" y="604"/>
                    <a:pt x="2343" y="660"/>
                    <a:pt x="2263" y="711"/>
                  </a:cubicBezTo>
                  <a:cubicBezTo>
                    <a:pt x="2276" y="723"/>
                    <a:pt x="2297" y="774"/>
                    <a:pt x="2343" y="965"/>
                  </a:cubicBezTo>
                  <a:cubicBezTo>
                    <a:pt x="2382" y="1126"/>
                    <a:pt x="2479" y="1589"/>
                    <a:pt x="2543" y="2205"/>
                  </a:cubicBezTo>
                  <a:cubicBezTo>
                    <a:pt x="2611" y="2824"/>
                    <a:pt x="2624" y="3597"/>
                    <a:pt x="2636" y="4369"/>
                  </a:cubicBezTo>
                  <a:cubicBezTo>
                    <a:pt x="2641" y="4751"/>
                    <a:pt x="2653" y="5137"/>
                    <a:pt x="2674" y="5502"/>
                  </a:cubicBezTo>
                  <a:cubicBezTo>
                    <a:pt x="2696" y="5867"/>
                    <a:pt x="2725" y="6211"/>
                    <a:pt x="2755" y="6521"/>
                  </a:cubicBezTo>
                  <a:cubicBezTo>
                    <a:pt x="2819" y="7137"/>
                    <a:pt x="2891" y="7599"/>
                    <a:pt x="2912" y="7760"/>
                  </a:cubicBezTo>
                  <a:cubicBezTo>
                    <a:pt x="2929" y="7896"/>
                    <a:pt x="2938" y="7968"/>
                    <a:pt x="2942" y="8011"/>
                  </a:cubicBezTo>
                  <a:cubicBezTo>
                    <a:pt x="2963" y="7990"/>
                    <a:pt x="2980" y="7973"/>
                    <a:pt x="2989" y="7951"/>
                  </a:cubicBezTo>
                  <a:cubicBezTo>
                    <a:pt x="3010" y="7917"/>
                    <a:pt x="3014" y="7888"/>
                    <a:pt x="3018" y="7871"/>
                  </a:cubicBezTo>
                  <a:cubicBezTo>
                    <a:pt x="3014" y="7828"/>
                    <a:pt x="3010" y="7816"/>
                    <a:pt x="3018" y="7811"/>
                  </a:cubicBezTo>
                  <a:cubicBezTo>
                    <a:pt x="3018" y="7809"/>
                    <a:pt x="3019" y="7808"/>
                    <a:pt x="3021" y="7808"/>
                  </a:cubicBezTo>
                  <a:cubicBezTo>
                    <a:pt x="3023" y="7808"/>
                    <a:pt x="3025" y="7809"/>
                    <a:pt x="3027" y="7811"/>
                  </a:cubicBezTo>
                  <a:cubicBezTo>
                    <a:pt x="3023" y="7782"/>
                    <a:pt x="3023" y="7752"/>
                    <a:pt x="3027" y="7718"/>
                  </a:cubicBezTo>
                  <a:cubicBezTo>
                    <a:pt x="3031" y="7659"/>
                    <a:pt x="3048" y="7574"/>
                    <a:pt x="3112" y="7425"/>
                  </a:cubicBezTo>
                  <a:lnTo>
                    <a:pt x="3120" y="7412"/>
                  </a:lnTo>
                  <a:cubicBezTo>
                    <a:pt x="3124" y="7400"/>
                    <a:pt x="3133" y="7383"/>
                    <a:pt x="3137" y="7366"/>
                  </a:cubicBezTo>
                  <a:cubicBezTo>
                    <a:pt x="3133" y="7323"/>
                    <a:pt x="3129" y="7260"/>
                    <a:pt x="3120" y="7158"/>
                  </a:cubicBezTo>
                  <a:cubicBezTo>
                    <a:pt x="3116" y="7069"/>
                    <a:pt x="3112" y="6895"/>
                    <a:pt x="3103" y="6640"/>
                  </a:cubicBezTo>
                  <a:cubicBezTo>
                    <a:pt x="3086" y="5889"/>
                    <a:pt x="3052" y="4513"/>
                    <a:pt x="3001" y="3257"/>
                  </a:cubicBezTo>
                  <a:cubicBezTo>
                    <a:pt x="2955" y="2022"/>
                    <a:pt x="2891" y="902"/>
                    <a:pt x="2887" y="600"/>
                  </a:cubicBezTo>
                  <a:cubicBezTo>
                    <a:pt x="2878" y="583"/>
                    <a:pt x="2874" y="549"/>
                    <a:pt x="2861" y="473"/>
                  </a:cubicBezTo>
                  <a:cubicBezTo>
                    <a:pt x="2853" y="435"/>
                    <a:pt x="2840" y="362"/>
                    <a:pt x="2785" y="282"/>
                  </a:cubicBezTo>
                  <a:cubicBezTo>
                    <a:pt x="2730" y="205"/>
                    <a:pt x="2624" y="121"/>
                    <a:pt x="2488" y="70"/>
                  </a:cubicBezTo>
                  <a:cubicBezTo>
                    <a:pt x="2352" y="14"/>
                    <a:pt x="2182" y="6"/>
                    <a:pt x="1995" y="2"/>
                  </a:cubicBezTo>
                  <a:cubicBezTo>
                    <a:pt x="1952" y="1"/>
                    <a:pt x="1908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896" y="64"/>
                    <a:pt x="858" y="85"/>
                    <a:pt x="815" y="119"/>
                  </a:cubicBezTo>
                  <a:cubicBezTo>
                    <a:pt x="769" y="157"/>
                    <a:pt x="701" y="225"/>
                    <a:pt x="650" y="327"/>
                  </a:cubicBezTo>
                  <a:cubicBezTo>
                    <a:pt x="595" y="433"/>
                    <a:pt x="561" y="573"/>
                    <a:pt x="544" y="739"/>
                  </a:cubicBezTo>
                  <a:cubicBezTo>
                    <a:pt x="527" y="909"/>
                    <a:pt x="531" y="1108"/>
                    <a:pt x="527" y="1320"/>
                  </a:cubicBezTo>
                  <a:cubicBezTo>
                    <a:pt x="523" y="1537"/>
                    <a:pt x="527" y="1770"/>
                    <a:pt x="527" y="2016"/>
                  </a:cubicBezTo>
                  <a:cubicBezTo>
                    <a:pt x="540" y="2517"/>
                    <a:pt x="561" y="3073"/>
                    <a:pt x="595" y="3663"/>
                  </a:cubicBezTo>
                  <a:cubicBezTo>
                    <a:pt x="624" y="4253"/>
                    <a:pt x="663" y="4873"/>
                    <a:pt x="688" y="5492"/>
                  </a:cubicBezTo>
                  <a:cubicBezTo>
                    <a:pt x="709" y="6116"/>
                    <a:pt x="718" y="6740"/>
                    <a:pt x="697" y="7330"/>
                  </a:cubicBezTo>
                  <a:cubicBezTo>
                    <a:pt x="680" y="7925"/>
                    <a:pt x="620" y="8485"/>
                    <a:pt x="544" y="8977"/>
                  </a:cubicBezTo>
                  <a:cubicBezTo>
                    <a:pt x="472" y="9478"/>
                    <a:pt x="366" y="9902"/>
                    <a:pt x="281" y="10238"/>
                  </a:cubicBezTo>
                  <a:cubicBezTo>
                    <a:pt x="196" y="10577"/>
                    <a:pt x="132" y="10823"/>
                    <a:pt x="98" y="10951"/>
                  </a:cubicBezTo>
                  <a:cubicBezTo>
                    <a:pt x="85" y="11002"/>
                    <a:pt x="77" y="11044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5" name="Google Shape;3475;p34"/>
            <p:cNvSpPr/>
            <p:nvPr/>
          </p:nvSpPr>
          <p:spPr>
            <a:xfrm>
              <a:off x="8770420" y="3461906"/>
              <a:ext cx="328425" cy="127970"/>
            </a:xfrm>
            <a:custGeom>
              <a:avLst/>
              <a:gdLst/>
              <a:ahLst/>
              <a:cxnLst/>
              <a:rect l="l" t="t" r="r" b="b"/>
              <a:pathLst>
                <a:path w="1758" h="685" extrusionOk="0">
                  <a:moveTo>
                    <a:pt x="365" y="1"/>
                  </a:moveTo>
                  <a:cubicBezTo>
                    <a:pt x="211" y="1"/>
                    <a:pt x="98" y="18"/>
                    <a:pt x="51" y="18"/>
                  </a:cubicBezTo>
                  <a:cubicBezTo>
                    <a:pt x="41" y="20"/>
                    <a:pt x="31" y="21"/>
                    <a:pt x="23" y="21"/>
                  </a:cubicBezTo>
                  <a:cubicBezTo>
                    <a:pt x="14" y="21"/>
                    <a:pt x="7" y="20"/>
                    <a:pt x="1" y="18"/>
                  </a:cubicBezTo>
                  <a:lnTo>
                    <a:pt x="1" y="18"/>
                  </a:lnTo>
                  <a:cubicBezTo>
                    <a:pt x="51" y="78"/>
                    <a:pt x="111" y="137"/>
                    <a:pt x="183" y="205"/>
                  </a:cubicBezTo>
                  <a:cubicBezTo>
                    <a:pt x="361" y="362"/>
                    <a:pt x="616" y="523"/>
                    <a:pt x="900" y="604"/>
                  </a:cubicBezTo>
                  <a:cubicBezTo>
                    <a:pt x="1064" y="654"/>
                    <a:pt x="1238" y="684"/>
                    <a:pt x="1397" y="684"/>
                  </a:cubicBezTo>
                  <a:cubicBezTo>
                    <a:pt x="1510" y="684"/>
                    <a:pt x="1614" y="669"/>
                    <a:pt x="1703" y="634"/>
                  </a:cubicBezTo>
                  <a:cubicBezTo>
                    <a:pt x="1724" y="625"/>
                    <a:pt x="1741" y="617"/>
                    <a:pt x="1758" y="608"/>
                  </a:cubicBezTo>
                  <a:cubicBezTo>
                    <a:pt x="1745" y="566"/>
                    <a:pt x="1707" y="447"/>
                    <a:pt x="1571" y="349"/>
                  </a:cubicBezTo>
                  <a:cubicBezTo>
                    <a:pt x="1507" y="298"/>
                    <a:pt x="1418" y="252"/>
                    <a:pt x="1325" y="205"/>
                  </a:cubicBezTo>
                  <a:cubicBezTo>
                    <a:pt x="1227" y="163"/>
                    <a:pt x="1125" y="124"/>
                    <a:pt x="1019" y="90"/>
                  </a:cubicBezTo>
                  <a:cubicBezTo>
                    <a:pt x="811" y="27"/>
                    <a:pt x="590" y="1"/>
                    <a:pt x="412" y="1"/>
                  </a:cubicBezTo>
                  <a:cubicBezTo>
                    <a:pt x="396" y="1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8320003" y="3589689"/>
              <a:ext cx="748017" cy="1502013"/>
            </a:xfrm>
            <a:custGeom>
              <a:avLst/>
              <a:gdLst/>
              <a:ahLst/>
              <a:cxnLst/>
              <a:rect l="l" t="t" r="r" b="b"/>
              <a:pathLst>
                <a:path w="4004" h="8040" extrusionOk="0">
                  <a:moveTo>
                    <a:pt x="3159" y="1"/>
                  </a:moveTo>
                  <a:lnTo>
                    <a:pt x="3159" y="1"/>
                  </a:lnTo>
                  <a:cubicBezTo>
                    <a:pt x="3167" y="18"/>
                    <a:pt x="3167" y="94"/>
                    <a:pt x="3150" y="336"/>
                  </a:cubicBezTo>
                  <a:cubicBezTo>
                    <a:pt x="3146" y="383"/>
                    <a:pt x="3146" y="455"/>
                    <a:pt x="3133" y="540"/>
                  </a:cubicBezTo>
                  <a:cubicBezTo>
                    <a:pt x="3125" y="629"/>
                    <a:pt x="3108" y="735"/>
                    <a:pt x="3095" y="858"/>
                  </a:cubicBezTo>
                  <a:cubicBezTo>
                    <a:pt x="3086" y="917"/>
                    <a:pt x="3078" y="985"/>
                    <a:pt x="3069" y="1053"/>
                  </a:cubicBezTo>
                  <a:cubicBezTo>
                    <a:pt x="3057" y="1121"/>
                    <a:pt x="3044" y="1193"/>
                    <a:pt x="3031" y="1270"/>
                  </a:cubicBezTo>
                  <a:cubicBezTo>
                    <a:pt x="3006" y="1418"/>
                    <a:pt x="2976" y="1584"/>
                    <a:pt x="2938" y="1758"/>
                  </a:cubicBezTo>
                  <a:cubicBezTo>
                    <a:pt x="2789" y="2454"/>
                    <a:pt x="2547" y="3307"/>
                    <a:pt x="2208" y="4135"/>
                  </a:cubicBezTo>
                  <a:cubicBezTo>
                    <a:pt x="1877" y="4962"/>
                    <a:pt x="1469" y="5765"/>
                    <a:pt x="1092" y="6401"/>
                  </a:cubicBezTo>
                  <a:cubicBezTo>
                    <a:pt x="722" y="7038"/>
                    <a:pt x="387" y="7509"/>
                    <a:pt x="247" y="7713"/>
                  </a:cubicBezTo>
                  <a:lnTo>
                    <a:pt x="243" y="7717"/>
                  </a:lnTo>
                  <a:lnTo>
                    <a:pt x="238" y="7721"/>
                  </a:lnTo>
                  <a:cubicBezTo>
                    <a:pt x="204" y="7768"/>
                    <a:pt x="196" y="7781"/>
                    <a:pt x="183" y="7798"/>
                  </a:cubicBezTo>
                  <a:cubicBezTo>
                    <a:pt x="81" y="7938"/>
                    <a:pt x="30" y="8001"/>
                    <a:pt x="1" y="8031"/>
                  </a:cubicBezTo>
                  <a:cubicBezTo>
                    <a:pt x="22" y="8035"/>
                    <a:pt x="43" y="8035"/>
                    <a:pt x="69" y="8040"/>
                  </a:cubicBezTo>
                  <a:cubicBezTo>
                    <a:pt x="103" y="8040"/>
                    <a:pt x="145" y="8035"/>
                    <a:pt x="187" y="8031"/>
                  </a:cubicBezTo>
                  <a:cubicBezTo>
                    <a:pt x="217" y="7997"/>
                    <a:pt x="285" y="7933"/>
                    <a:pt x="408" y="7815"/>
                  </a:cubicBezTo>
                  <a:cubicBezTo>
                    <a:pt x="552" y="7675"/>
                    <a:pt x="968" y="7276"/>
                    <a:pt x="1414" y="6669"/>
                  </a:cubicBezTo>
                  <a:cubicBezTo>
                    <a:pt x="1639" y="6367"/>
                    <a:pt x="1872" y="6015"/>
                    <a:pt x="2093" y="5624"/>
                  </a:cubicBezTo>
                  <a:cubicBezTo>
                    <a:pt x="2310" y="5234"/>
                    <a:pt x="2513" y="4814"/>
                    <a:pt x="2696" y="4381"/>
                  </a:cubicBezTo>
                  <a:cubicBezTo>
                    <a:pt x="2874" y="3944"/>
                    <a:pt x="3044" y="3507"/>
                    <a:pt x="3192" y="3082"/>
                  </a:cubicBezTo>
                  <a:cubicBezTo>
                    <a:pt x="3341" y="2662"/>
                    <a:pt x="3464" y="2254"/>
                    <a:pt x="3566" y="1894"/>
                  </a:cubicBezTo>
                  <a:cubicBezTo>
                    <a:pt x="3774" y="1164"/>
                    <a:pt x="3889" y="603"/>
                    <a:pt x="3931" y="408"/>
                  </a:cubicBezTo>
                  <a:cubicBezTo>
                    <a:pt x="3973" y="209"/>
                    <a:pt x="3990" y="128"/>
                    <a:pt x="4003" y="98"/>
                  </a:cubicBezTo>
                  <a:lnTo>
                    <a:pt x="4003" y="98"/>
                  </a:lnTo>
                  <a:cubicBezTo>
                    <a:pt x="3938" y="111"/>
                    <a:pt x="3869" y="117"/>
                    <a:pt x="3799" y="117"/>
                  </a:cubicBezTo>
                  <a:cubicBezTo>
                    <a:pt x="3778" y="117"/>
                    <a:pt x="3757" y="116"/>
                    <a:pt x="3736" y="115"/>
                  </a:cubicBezTo>
                  <a:cubicBezTo>
                    <a:pt x="3587" y="111"/>
                    <a:pt x="3430" y="86"/>
                    <a:pt x="3277" y="39"/>
                  </a:cubicBezTo>
                  <a:cubicBezTo>
                    <a:pt x="3239" y="26"/>
                    <a:pt x="3201" y="13"/>
                    <a:pt x="3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8284321" y="3352057"/>
              <a:ext cx="920076" cy="1737216"/>
            </a:xfrm>
            <a:custGeom>
              <a:avLst/>
              <a:gdLst/>
              <a:ahLst/>
              <a:cxnLst/>
              <a:rect l="l" t="t" r="r" b="b"/>
              <a:pathLst>
                <a:path w="4925" h="9299" extrusionOk="0">
                  <a:moveTo>
                    <a:pt x="2861" y="0"/>
                  </a:moveTo>
                  <a:cubicBezTo>
                    <a:pt x="2775" y="0"/>
                    <a:pt x="2705" y="7"/>
                    <a:pt x="2653" y="16"/>
                  </a:cubicBezTo>
                  <a:cubicBezTo>
                    <a:pt x="2433" y="46"/>
                    <a:pt x="2327" y="110"/>
                    <a:pt x="2276" y="148"/>
                  </a:cubicBezTo>
                  <a:cubicBezTo>
                    <a:pt x="2254" y="165"/>
                    <a:pt x="2242" y="173"/>
                    <a:pt x="2233" y="182"/>
                  </a:cubicBezTo>
                  <a:cubicBezTo>
                    <a:pt x="2233" y="186"/>
                    <a:pt x="2229" y="186"/>
                    <a:pt x="2229" y="190"/>
                  </a:cubicBezTo>
                  <a:cubicBezTo>
                    <a:pt x="2204" y="233"/>
                    <a:pt x="2161" y="309"/>
                    <a:pt x="2114" y="454"/>
                  </a:cubicBezTo>
                  <a:cubicBezTo>
                    <a:pt x="2085" y="547"/>
                    <a:pt x="2034" y="725"/>
                    <a:pt x="2013" y="971"/>
                  </a:cubicBezTo>
                  <a:cubicBezTo>
                    <a:pt x="1987" y="1222"/>
                    <a:pt x="1996" y="1536"/>
                    <a:pt x="2000" y="1905"/>
                  </a:cubicBezTo>
                  <a:cubicBezTo>
                    <a:pt x="2000" y="2635"/>
                    <a:pt x="1970" y="3556"/>
                    <a:pt x="1771" y="4477"/>
                  </a:cubicBezTo>
                  <a:cubicBezTo>
                    <a:pt x="1720" y="4706"/>
                    <a:pt x="1660" y="4936"/>
                    <a:pt x="1588" y="5161"/>
                  </a:cubicBezTo>
                  <a:cubicBezTo>
                    <a:pt x="1516" y="5381"/>
                    <a:pt x="1435" y="5602"/>
                    <a:pt x="1355" y="5814"/>
                  </a:cubicBezTo>
                  <a:cubicBezTo>
                    <a:pt x="1193" y="6243"/>
                    <a:pt x="1024" y="6650"/>
                    <a:pt x="862" y="7020"/>
                  </a:cubicBezTo>
                  <a:cubicBezTo>
                    <a:pt x="540" y="7758"/>
                    <a:pt x="281" y="8365"/>
                    <a:pt x="128" y="8696"/>
                  </a:cubicBezTo>
                  <a:lnTo>
                    <a:pt x="124" y="8705"/>
                  </a:lnTo>
                  <a:cubicBezTo>
                    <a:pt x="52" y="8853"/>
                    <a:pt x="35" y="8925"/>
                    <a:pt x="26" y="8976"/>
                  </a:cubicBezTo>
                  <a:cubicBezTo>
                    <a:pt x="1" y="9129"/>
                    <a:pt x="52" y="9214"/>
                    <a:pt x="73" y="9261"/>
                  </a:cubicBezTo>
                  <a:cubicBezTo>
                    <a:pt x="73" y="9261"/>
                    <a:pt x="77" y="9265"/>
                    <a:pt x="77" y="9265"/>
                  </a:cubicBezTo>
                  <a:cubicBezTo>
                    <a:pt x="86" y="9269"/>
                    <a:pt x="98" y="9273"/>
                    <a:pt x="115" y="9282"/>
                  </a:cubicBezTo>
                  <a:cubicBezTo>
                    <a:pt x="128" y="9286"/>
                    <a:pt x="149" y="9290"/>
                    <a:pt x="170" y="9299"/>
                  </a:cubicBezTo>
                  <a:cubicBezTo>
                    <a:pt x="179" y="9278"/>
                    <a:pt x="196" y="9248"/>
                    <a:pt x="226" y="9201"/>
                  </a:cubicBezTo>
                  <a:cubicBezTo>
                    <a:pt x="226" y="9193"/>
                    <a:pt x="226" y="9184"/>
                    <a:pt x="230" y="9171"/>
                  </a:cubicBezTo>
                  <a:cubicBezTo>
                    <a:pt x="230" y="9125"/>
                    <a:pt x="238" y="9040"/>
                    <a:pt x="277" y="8900"/>
                  </a:cubicBezTo>
                  <a:cubicBezTo>
                    <a:pt x="302" y="8802"/>
                    <a:pt x="357" y="8620"/>
                    <a:pt x="468" y="8386"/>
                  </a:cubicBezTo>
                  <a:cubicBezTo>
                    <a:pt x="574" y="8149"/>
                    <a:pt x="735" y="7864"/>
                    <a:pt x="905" y="7537"/>
                  </a:cubicBezTo>
                  <a:cubicBezTo>
                    <a:pt x="1070" y="7206"/>
                    <a:pt x="1249" y="6833"/>
                    <a:pt x="1406" y="6425"/>
                  </a:cubicBezTo>
                  <a:cubicBezTo>
                    <a:pt x="1563" y="6018"/>
                    <a:pt x="1711" y="5581"/>
                    <a:pt x="1834" y="5139"/>
                  </a:cubicBezTo>
                  <a:cubicBezTo>
                    <a:pt x="1957" y="4694"/>
                    <a:pt x="2063" y="4248"/>
                    <a:pt x="2153" y="3819"/>
                  </a:cubicBezTo>
                  <a:cubicBezTo>
                    <a:pt x="2237" y="3386"/>
                    <a:pt x="2305" y="2979"/>
                    <a:pt x="2361" y="2614"/>
                  </a:cubicBezTo>
                  <a:cubicBezTo>
                    <a:pt x="2471" y="1880"/>
                    <a:pt x="2530" y="1324"/>
                    <a:pt x="2560" y="1128"/>
                  </a:cubicBezTo>
                  <a:cubicBezTo>
                    <a:pt x="2598" y="827"/>
                    <a:pt x="2611" y="785"/>
                    <a:pt x="2619" y="785"/>
                  </a:cubicBezTo>
                  <a:cubicBezTo>
                    <a:pt x="2632" y="785"/>
                    <a:pt x="2632" y="840"/>
                    <a:pt x="2611" y="1128"/>
                  </a:cubicBezTo>
                  <a:cubicBezTo>
                    <a:pt x="2594" y="1324"/>
                    <a:pt x="2543" y="1884"/>
                    <a:pt x="2437" y="2618"/>
                  </a:cubicBezTo>
                  <a:cubicBezTo>
                    <a:pt x="2382" y="2983"/>
                    <a:pt x="2314" y="3395"/>
                    <a:pt x="2229" y="3828"/>
                  </a:cubicBezTo>
                  <a:cubicBezTo>
                    <a:pt x="2144" y="4256"/>
                    <a:pt x="2038" y="4706"/>
                    <a:pt x="1915" y="5152"/>
                  </a:cubicBezTo>
                  <a:cubicBezTo>
                    <a:pt x="1788" y="5598"/>
                    <a:pt x="1639" y="6039"/>
                    <a:pt x="1482" y="6447"/>
                  </a:cubicBezTo>
                  <a:cubicBezTo>
                    <a:pt x="1321" y="6858"/>
                    <a:pt x="1142" y="7236"/>
                    <a:pt x="973" y="7563"/>
                  </a:cubicBezTo>
                  <a:cubicBezTo>
                    <a:pt x="799" y="7894"/>
                    <a:pt x="637" y="8174"/>
                    <a:pt x="527" y="8407"/>
                  </a:cubicBezTo>
                  <a:cubicBezTo>
                    <a:pt x="417" y="8637"/>
                    <a:pt x="357" y="8815"/>
                    <a:pt x="328" y="8908"/>
                  </a:cubicBezTo>
                  <a:cubicBezTo>
                    <a:pt x="294" y="9023"/>
                    <a:pt x="277" y="9095"/>
                    <a:pt x="264" y="9142"/>
                  </a:cubicBezTo>
                  <a:cubicBezTo>
                    <a:pt x="281" y="9112"/>
                    <a:pt x="302" y="9082"/>
                    <a:pt x="328" y="9044"/>
                  </a:cubicBezTo>
                  <a:cubicBezTo>
                    <a:pt x="340" y="9027"/>
                    <a:pt x="353" y="9010"/>
                    <a:pt x="387" y="8959"/>
                  </a:cubicBezTo>
                  <a:lnTo>
                    <a:pt x="391" y="8955"/>
                  </a:lnTo>
                  <a:cubicBezTo>
                    <a:pt x="527" y="8743"/>
                    <a:pt x="854" y="8272"/>
                    <a:pt x="1219" y="7635"/>
                  </a:cubicBezTo>
                  <a:cubicBezTo>
                    <a:pt x="1592" y="6998"/>
                    <a:pt x="1996" y="6196"/>
                    <a:pt x="2327" y="5377"/>
                  </a:cubicBezTo>
                  <a:cubicBezTo>
                    <a:pt x="2662" y="4554"/>
                    <a:pt x="2904" y="3705"/>
                    <a:pt x="3057" y="3017"/>
                  </a:cubicBezTo>
                  <a:cubicBezTo>
                    <a:pt x="3074" y="2932"/>
                    <a:pt x="3095" y="2847"/>
                    <a:pt x="3112" y="2767"/>
                  </a:cubicBezTo>
                  <a:cubicBezTo>
                    <a:pt x="3125" y="2686"/>
                    <a:pt x="3142" y="2610"/>
                    <a:pt x="3154" y="2533"/>
                  </a:cubicBezTo>
                  <a:cubicBezTo>
                    <a:pt x="3167" y="2457"/>
                    <a:pt x="3180" y="2385"/>
                    <a:pt x="3192" y="2317"/>
                  </a:cubicBezTo>
                  <a:cubicBezTo>
                    <a:pt x="3205" y="2253"/>
                    <a:pt x="3209" y="2185"/>
                    <a:pt x="3222" y="2126"/>
                  </a:cubicBezTo>
                  <a:cubicBezTo>
                    <a:pt x="3239" y="2003"/>
                    <a:pt x="3256" y="1901"/>
                    <a:pt x="3265" y="1812"/>
                  </a:cubicBezTo>
                  <a:cubicBezTo>
                    <a:pt x="3277" y="1723"/>
                    <a:pt x="3286" y="1655"/>
                    <a:pt x="3290" y="1608"/>
                  </a:cubicBezTo>
                  <a:cubicBezTo>
                    <a:pt x="3320" y="1341"/>
                    <a:pt x="3337" y="1277"/>
                    <a:pt x="3345" y="1268"/>
                  </a:cubicBezTo>
                  <a:cubicBezTo>
                    <a:pt x="3091" y="1171"/>
                    <a:pt x="2870" y="1022"/>
                    <a:pt x="2713" y="874"/>
                  </a:cubicBezTo>
                  <a:cubicBezTo>
                    <a:pt x="2530" y="704"/>
                    <a:pt x="2428" y="538"/>
                    <a:pt x="2399" y="479"/>
                  </a:cubicBezTo>
                  <a:cubicBezTo>
                    <a:pt x="2356" y="386"/>
                    <a:pt x="2361" y="373"/>
                    <a:pt x="2373" y="364"/>
                  </a:cubicBezTo>
                  <a:cubicBezTo>
                    <a:pt x="2376" y="362"/>
                    <a:pt x="2379" y="361"/>
                    <a:pt x="2383" y="361"/>
                  </a:cubicBezTo>
                  <a:cubicBezTo>
                    <a:pt x="2397" y="361"/>
                    <a:pt x="2419" y="377"/>
                    <a:pt x="2462" y="437"/>
                  </a:cubicBezTo>
                  <a:cubicBezTo>
                    <a:pt x="2484" y="458"/>
                    <a:pt x="2522" y="509"/>
                    <a:pt x="2573" y="572"/>
                  </a:cubicBezTo>
                  <a:cubicBezTo>
                    <a:pt x="2577" y="560"/>
                    <a:pt x="2598" y="547"/>
                    <a:pt x="2641" y="530"/>
                  </a:cubicBezTo>
                  <a:cubicBezTo>
                    <a:pt x="2687" y="517"/>
                    <a:pt x="2823" y="483"/>
                    <a:pt x="3010" y="479"/>
                  </a:cubicBezTo>
                  <a:cubicBezTo>
                    <a:pt x="3033" y="478"/>
                    <a:pt x="3057" y="477"/>
                    <a:pt x="3081" y="477"/>
                  </a:cubicBezTo>
                  <a:cubicBezTo>
                    <a:pt x="3254" y="477"/>
                    <a:pt x="3458" y="504"/>
                    <a:pt x="3655" y="564"/>
                  </a:cubicBezTo>
                  <a:cubicBezTo>
                    <a:pt x="3765" y="598"/>
                    <a:pt x="3876" y="636"/>
                    <a:pt x="3973" y="687"/>
                  </a:cubicBezTo>
                  <a:cubicBezTo>
                    <a:pt x="4071" y="738"/>
                    <a:pt x="4164" y="789"/>
                    <a:pt x="4241" y="848"/>
                  </a:cubicBezTo>
                  <a:cubicBezTo>
                    <a:pt x="4317" y="912"/>
                    <a:pt x="4372" y="980"/>
                    <a:pt x="4402" y="1043"/>
                  </a:cubicBezTo>
                  <a:cubicBezTo>
                    <a:pt x="4419" y="1086"/>
                    <a:pt x="4428" y="1120"/>
                    <a:pt x="4432" y="1150"/>
                  </a:cubicBezTo>
                  <a:cubicBezTo>
                    <a:pt x="4470" y="1116"/>
                    <a:pt x="4500" y="1082"/>
                    <a:pt x="4525" y="1048"/>
                  </a:cubicBezTo>
                  <a:cubicBezTo>
                    <a:pt x="4568" y="984"/>
                    <a:pt x="4580" y="929"/>
                    <a:pt x="4585" y="899"/>
                  </a:cubicBezTo>
                  <a:cubicBezTo>
                    <a:pt x="4593" y="857"/>
                    <a:pt x="4593" y="827"/>
                    <a:pt x="4597" y="814"/>
                  </a:cubicBezTo>
                  <a:cubicBezTo>
                    <a:pt x="4602" y="797"/>
                    <a:pt x="4606" y="789"/>
                    <a:pt x="4610" y="789"/>
                  </a:cubicBezTo>
                  <a:cubicBezTo>
                    <a:pt x="4619" y="789"/>
                    <a:pt x="4627" y="789"/>
                    <a:pt x="4640" y="806"/>
                  </a:cubicBezTo>
                  <a:cubicBezTo>
                    <a:pt x="4648" y="823"/>
                    <a:pt x="4661" y="852"/>
                    <a:pt x="4661" y="908"/>
                  </a:cubicBezTo>
                  <a:cubicBezTo>
                    <a:pt x="4661" y="942"/>
                    <a:pt x="4657" y="1014"/>
                    <a:pt x="4606" y="1099"/>
                  </a:cubicBezTo>
                  <a:cubicBezTo>
                    <a:pt x="4563" y="1179"/>
                    <a:pt x="4474" y="1273"/>
                    <a:pt x="4347" y="1324"/>
                  </a:cubicBezTo>
                  <a:cubicBezTo>
                    <a:pt x="4305" y="1341"/>
                    <a:pt x="4258" y="1353"/>
                    <a:pt x="4211" y="1366"/>
                  </a:cubicBezTo>
                  <a:cubicBezTo>
                    <a:pt x="4215" y="1392"/>
                    <a:pt x="4207" y="1472"/>
                    <a:pt x="4173" y="1684"/>
                  </a:cubicBezTo>
                  <a:cubicBezTo>
                    <a:pt x="4143" y="1884"/>
                    <a:pt x="4033" y="2448"/>
                    <a:pt x="3833" y="3178"/>
                  </a:cubicBezTo>
                  <a:cubicBezTo>
                    <a:pt x="3732" y="3543"/>
                    <a:pt x="3604" y="3951"/>
                    <a:pt x="3460" y="4375"/>
                  </a:cubicBezTo>
                  <a:cubicBezTo>
                    <a:pt x="3311" y="4800"/>
                    <a:pt x="3146" y="5241"/>
                    <a:pt x="2963" y="5678"/>
                  </a:cubicBezTo>
                  <a:cubicBezTo>
                    <a:pt x="2785" y="6111"/>
                    <a:pt x="2577" y="6540"/>
                    <a:pt x="2356" y="6930"/>
                  </a:cubicBezTo>
                  <a:cubicBezTo>
                    <a:pt x="2136" y="7321"/>
                    <a:pt x="1898" y="7677"/>
                    <a:pt x="1669" y="7983"/>
                  </a:cubicBezTo>
                  <a:cubicBezTo>
                    <a:pt x="1215" y="8590"/>
                    <a:pt x="790" y="8985"/>
                    <a:pt x="637" y="9121"/>
                  </a:cubicBezTo>
                  <a:cubicBezTo>
                    <a:pt x="544" y="9201"/>
                    <a:pt x="476" y="9256"/>
                    <a:pt x="438" y="9290"/>
                  </a:cubicBezTo>
                  <a:cubicBezTo>
                    <a:pt x="459" y="9282"/>
                    <a:pt x="480" y="9273"/>
                    <a:pt x="502" y="9265"/>
                  </a:cubicBezTo>
                  <a:cubicBezTo>
                    <a:pt x="569" y="9239"/>
                    <a:pt x="659" y="9188"/>
                    <a:pt x="769" y="9108"/>
                  </a:cubicBezTo>
                  <a:cubicBezTo>
                    <a:pt x="824" y="9065"/>
                    <a:pt x="879" y="9014"/>
                    <a:pt x="943" y="8964"/>
                  </a:cubicBezTo>
                  <a:cubicBezTo>
                    <a:pt x="1007" y="8908"/>
                    <a:pt x="1079" y="8853"/>
                    <a:pt x="1147" y="8785"/>
                  </a:cubicBezTo>
                  <a:cubicBezTo>
                    <a:pt x="1431" y="8526"/>
                    <a:pt x="1766" y="8166"/>
                    <a:pt x="2089" y="7716"/>
                  </a:cubicBezTo>
                  <a:cubicBezTo>
                    <a:pt x="2254" y="7491"/>
                    <a:pt x="2416" y="7245"/>
                    <a:pt x="2573" y="6977"/>
                  </a:cubicBezTo>
                  <a:cubicBezTo>
                    <a:pt x="2730" y="6714"/>
                    <a:pt x="2883" y="6430"/>
                    <a:pt x="3031" y="6137"/>
                  </a:cubicBezTo>
                  <a:cubicBezTo>
                    <a:pt x="3328" y="5547"/>
                    <a:pt x="3604" y="4906"/>
                    <a:pt x="3872" y="4265"/>
                  </a:cubicBezTo>
                  <a:cubicBezTo>
                    <a:pt x="4139" y="3624"/>
                    <a:pt x="4394" y="2975"/>
                    <a:pt x="4627" y="2355"/>
                  </a:cubicBezTo>
                  <a:cubicBezTo>
                    <a:pt x="4742" y="2045"/>
                    <a:pt x="4861" y="1744"/>
                    <a:pt x="4899" y="1447"/>
                  </a:cubicBezTo>
                  <a:cubicBezTo>
                    <a:pt x="4920" y="1298"/>
                    <a:pt x="4924" y="1150"/>
                    <a:pt x="4894" y="1014"/>
                  </a:cubicBezTo>
                  <a:cubicBezTo>
                    <a:pt x="4865" y="878"/>
                    <a:pt x="4805" y="751"/>
                    <a:pt x="4720" y="653"/>
                  </a:cubicBezTo>
                  <a:cubicBezTo>
                    <a:pt x="4631" y="551"/>
                    <a:pt x="4525" y="475"/>
                    <a:pt x="4415" y="411"/>
                  </a:cubicBezTo>
                  <a:cubicBezTo>
                    <a:pt x="4305" y="347"/>
                    <a:pt x="4190" y="296"/>
                    <a:pt x="4080" y="258"/>
                  </a:cubicBezTo>
                  <a:cubicBezTo>
                    <a:pt x="3859" y="173"/>
                    <a:pt x="3647" y="110"/>
                    <a:pt x="3460" y="72"/>
                  </a:cubicBezTo>
                  <a:cubicBezTo>
                    <a:pt x="3273" y="29"/>
                    <a:pt x="3103" y="12"/>
                    <a:pt x="2968" y="4"/>
                  </a:cubicBezTo>
                  <a:cubicBezTo>
                    <a:pt x="2930" y="1"/>
                    <a:pt x="2894" y="0"/>
                    <a:pt x="2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8306553" y="2696142"/>
              <a:ext cx="284897" cy="2240129"/>
            </a:xfrm>
            <a:custGeom>
              <a:avLst/>
              <a:gdLst/>
              <a:ahLst/>
              <a:cxnLst/>
              <a:rect l="l" t="t" r="r" b="b"/>
              <a:pathLst>
                <a:path w="1525" h="11991" extrusionOk="0">
                  <a:moveTo>
                    <a:pt x="1079" y="0"/>
                  </a:moveTo>
                  <a:cubicBezTo>
                    <a:pt x="1057" y="4"/>
                    <a:pt x="1032" y="9"/>
                    <a:pt x="1006" y="17"/>
                  </a:cubicBezTo>
                  <a:cubicBezTo>
                    <a:pt x="981" y="21"/>
                    <a:pt x="956" y="30"/>
                    <a:pt x="930" y="47"/>
                  </a:cubicBezTo>
                  <a:cubicBezTo>
                    <a:pt x="1032" y="166"/>
                    <a:pt x="1155" y="446"/>
                    <a:pt x="1057" y="1057"/>
                  </a:cubicBezTo>
                  <a:cubicBezTo>
                    <a:pt x="900" y="2025"/>
                    <a:pt x="849" y="2823"/>
                    <a:pt x="858" y="3502"/>
                  </a:cubicBezTo>
                  <a:cubicBezTo>
                    <a:pt x="866" y="4177"/>
                    <a:pt x="1053" y="6779"/>
                    <a:pt x="985" y="7182"/>
                  </a:cubicBezTo>
                  <a:cubicBezTo>
                    <a:pt x="922" y="7581"/>
                    <a:pt x="756" y="8616"/>
                    <a:pt x="735" y="8871"/>
                  </a:cubicBezTo>
                  <a:cubicBezTo>
                    <a:pt x="714" y="9121"/>
                    <a:pt x="395" y="10548"/>
                    <a:pt x="306" y="10768"/>
                  </a:cubicBezTo>
                  <a:cubicBezTo>
                    <a:pt x="268" y="10862"/>
                    <a:pt x="166" y="10980"/>
                    <a:pt x="64" y="11082"/>
                  </a:cubicBezTo>
                  <a:cubicBezTo>
                    <a:pt x="39" y="11176"/>
                    <a:pt x="22" y="11244"/>
                    <a:pt x="9" y="11295"/>
                  </a:cubicBezTo>
                  <a:cubicBezTo>
                    <a:pt x="9" y="11329"/>
                    <a:pt x="9" y="11367"/>
                    <a:pt x="9" y="11401"/>
                  </a:cubicBezTo>
                  <a:cubicBezTo>
                    <a:pt x="9" y="11651"/>
                    <a:pt x="5" y="11829"/>
                    <a:pt x="5" y="11918"/>
                  </a:cubicBezTo>
                  <a:cubicBezTo>
                    <a:pt x="5" y="11944"/>
                    <a:pt x="1" y="11969"/>
                    <a:pt x="1" y="11991"/>
                  </a:cubicBezTo>
                  <a:cubicBezTo>
                    <a:pt x="111" y="11736"/>
                    <a:pt x="255" y="11384"/>
                    <a:pt x="429" y="10976"/>
                  </a:cubicBezTo>
                  <a:cubicBezTo>
                    <a:pt x="433" y="10913"/>
                    <a:pt x="442" y="10811"/>
                    <a:pt x="463" y="10662"/>
                  </a:cubicBezTo>
                  <a:cubicBezTo>
                    <a:pt x="484" y="10531"/>
                    <a:pt x="531" y="10280"/>
                    <a:pt x="612" y="9949"/>
                  </a:cubicBezTo>
                  <a:cubicBezTo>
                    <a:pt x="688" y="9618"/>
                    <a:pt x="803" y="9202"/>
                    <a:pt x="917" y="8727"/>
                  </a:cubicBezTo>
                  <a:cubicBezTo>
                    <a:pt x="1032" y="8251"/>
                    <a:pt x="1138" y="7717"/>
                    <a:pt x="1151" y="7139"/>
                  </a:cubicBezTo>
                  <a:cubicBezTo>
                    <a:pt x="1164" y="6851"/>
                    <a:pt x="1155" y="6558"/>
                    <a:pt x="1138" y="6256"/>
                  </a:cubicBezTo>
                  <a:cubicBezTo>
                    <a:pt x="1125" y="5955"/>
                    <a:pt x="1100" y="5654"/>
                    <a:pt x="1079" y="5348"/>
                  </a:cubicBezTo>
                  <a:cubicBezTo>
                    <a:pt x="1053" y="5043"/>
                    <a:pt x="1032" y="4741"/>
                    <a:pt x="1019" y="4436"/>
                  </a:cubicBezTo>
                  <a:cubicBezTo>
                    <a:pt x="1015" y="4287"/>
                    <a:pt x="1015" y="4134"/>
                    <a:pt x="1011" y="3986"/>
                  </a:cubicBezTo>
                  <a:cubicBezTo>
                    <a:pt x="1015" y="3837"/>
                    <a:pt x="1015" y="3689"/>
                    <a:pt x="1028" y="3544"/>
                  </a:cubicBezTo>
                  <a:cubicBezTo>
                    <a:pt x="1036" y="3396"/>
                    <a:pt x="1053" y="3251"/>
                    <a:pt x="1070" y="3111"/>
                  </a:cubicBezTo>
                  <a:cubicBezTo>
                    <a:pt x="1079" y="3043"/>
                    <a:pt x="1096" y="2971"/>
                    <a:pt x="1104" y="2903"/>
                  </a:cubicBezTo>
                  <a:cubicBezTo>
                    <a:pt x="1117" y="2835"/>
                    <a:pt x="1130" y="2768"/>
                    <a:pt x="1142" y="2700"/>
                  </a:cubicBezTo>
                  <a:cubicBezTo>
                    <a:pt x="1202" y="2432"/>
                    <a:pt x="1274" y="2182"/>
                    <a:pt x="1338" y="1944"/>
                  </a:cubicBezTo>
                  <a:cubicBezTo>
                    <a:pt x="1401" y="1706"/>
                    <a:pt x="1452" y="1486"/>
                    <a:pt x="1482" y="1278"/>
                  </a:cubicBezTo>
                  <a:cubicBezTo>
                    <a:pt x="1516" y="1074"/>
                    <a:pt x="1524" y="883"/>
                    <a:pt x="1512" y="718"/>
                  </a:cubicBezTo>
                  <a:cubicBezTo>
                    <a:pt x="1499" y="552"/>
                    <a:pt x="1473" y="408"/>
                    <a:pt x="1439" y="297"/>
                  </a:cubicBezTo>
                  <a:cubicBezTo>
                    <a:pt x="1401" y="187"/>
                    <a:pt x="1350" y="115"/>
                    <a:pt x="1304" y="77"/>
                  </a:cubicBezTo>
                  <a:cubicBezTo>
                    <a:pt x="1236" y="21"/>
                    <a:pt x="1155" y="4"/>
                    <a:pt x="1100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7467556" y="3453686"/>
              <a:ext cx="428373" cy="1367691"/>
            </a:xfrm>
            <a:custGeom>
              <a:avLst/>
              <a:gdLst/>
              <a:ahLst/>
              <a:cxnLst/>
              <a:rect l="l" t="t" r="r" b="b"/>
              <a:pathLst>
                <a:path w="2293" h="7321" extrusionOk="0">
                  <a:moveTo>
                    <a:pt x="292" y="0"/>
                  </a:moveTo>
                  <a:cubicBezTo>
                    <a:pt x="263" y="0"/>
                    <a:pt x="234" y="5"/>
                    <a:pt x="209" y="11"/>
                  </a:cubicBezTo>
                  <a:cubicBezTo>
                    <a:pt x="196" y="16"/>
                    <a:pt x="188" y="20"/>
                    <a:pt x="179" y="24"/>
                  </a:cubicBezTo>
                  <a:cubicBezTo>
                    <a:pt x="179" y="198"/>
                    <a:pt x="171" y="648"/>
                    <a:pt x="99" y="1544"/>
                  </a:cubicBezTo>
                  <a:cubicBezTo>
                    <a:pt x="1" y="2774"/>
                    <a:pt x="336" y="5215"/>
                    <a:pt x="756" y="5779"/>
                  </a:cubicBezTo>
                  <a:cubicBezTo>
                    <a:pt x="1177" y="6340"/>
                    <a:pt x="2068" y="7235"/>
                    <a:pt x="2068" y="7235"/>
                  </a:cubicBezTo>
                  <a:lnTo>
                    <a:pt x="2293" y="7320"/>
                  </a:lnTo>
                  <a:cubicBezTo>
                    <a:pt x="2238" y="7261"/>
                    <a:pt x="2183" y="7201"/>
                    <a:pt x="2123" y="7138"/>
                  </a:cubicBezTo>
                  <a:cubicBezTo>
                    <a:pt x="1818" y="6802"/>
                    <a:pt x="1465" y="6425"/>
                    <a:pt x="1151" y="5975"/>
                  </a:cubicBezTo>
                  <a:cubicBezTo>
                    <a:pt x="994" y="5750"/>
                    <a:pt x="858" y="5499"/>
                    <a:pt x="748" y="5240"/>
                  </a:cubicBezTo>
                  <a:cubicBezTo>
                    <a:pt x="638" y="4977"/>
                    <a:pt x="548" y="4701"/>
                    <a:pt x="485" y="4426"/>
                  </a:cubicBezTo>
                  <a:cubicBezTo>
                    <a:pt x="349" y="3865"/>
                    <a:pt x="302" y="3288"/>
                    <a:pt x="315" y="2745"/>
                  </a:cubicBezTo>
                  <a:cubicBezTo>
                    <a:pt x="324" y="2201"/>
                    <a:pt x="383" y="1688"/>
                    <a:pt x="451" y="1238"/>
                  </a:cubicBezTo>
                  <a:cubicBezTo>
                    <a:pt x="489" y="1009"/>
                    <a:pt x="527" y="797"/>
                    <a:pt x="561" y="606"/>
                  </a:cubicBezTo>
                  <a:cubicBezTo>
                    <a:pt x="595" y="419"/>
                    <a:pt x="595" y="236"/>
                    <a:pt x="523" y="117"/>
                  </a:cubicBezTo>
                  <a:cubicBezTo>
                    <a:pt x="485" y="62"/>
                    <a:pt x="430" y="24"/>
                    <a:pt x="370" y="11"/>
                  </a:cubicBezTo>
                  <a:cubicBezTo>
                    <a:pt x="345" y="3"/>
                    <a:pt x="318" y="0"/>
                    <a:pt x="292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8263024" y="3357475"/>
              <a:ext cx="962671" cy="1745996"/>
            </a:xfrm>
            <a:custGeom>
              <a:avLst/>
              <a:gdLst/>
              <a:ahLst/>
              <a:cxnLst/>
              <a:rect l="l" t="t" r="r" b="b"/>
              <a:pathLst>
                <a:path w="5153" h="9346" extrusionOk="0">
                  <a:moveTo>
                    <a:pt x="3824" y="0"/>
                  </a:moveTo>
                  <a:cubicBezTo>
                    <a:pt x="3824" y="26"/>
                    <a:pt x="3824" y="59"/>
                    <a:pt x="3824" y="106"/>
                  </a:cubicBezTo>
                  <a:cubicBezTo>
                    <a:pt x="3820" y="204"/>
                    <a:pt x="3816" y="357"/>
                    <a:pt x="3807" y="548"/>
                  </a:cubicBezTo>
                  <a:cubicBezTo>
                    <a:pt x="3807" y="586"/>
                    <a:pt x="3807" y="628"/>
                    <a:pt x="3803" y="671"/>
                  </a:cubicBezTo>
                  <a:cubicBezTo>
                    <a:pt x="3795" y="828"/>
                    <a:pt x="3782" y="1006"/>
                    <a:pt x="3769" y="1205"/>
                  </a:cubicBezTo>
                  <a:cubicBezTo>
                    <a:pt x="3765" y="1244"/>
                    <a:pt x="3761" y="1286"/>
                    <a:pt x="3761" y="1324"/>
                  </a:cubicBezTo>
                  <a:cubicBezTo>
                    <a:pt x="3608" y="3149"/>
                    <a:pt x="3103" y="6307"/>
                    <a:pt x="1413" y="7619"/>
                  </a:cubicBezTo>
                  <a:cubicBezTo>
                    <a:pt x="1363" y="7657"/>
                    <a:pt x="1316" y="7695"/>
                    <a:pt x="1265" y="7729"/>
                  </a:cubicBezTo>
                  <a:cubicBezTo>
                    <a:pt x="1133" y="7814"/>
                    <a:pt x="998" y="7895"/>
                    <a:pt x="857" y="7958"/>
                  </a:cubicBezTo>
                  <a:cubicBezTo>
                    <a:pt x="824" y="7975"/>
                    <a:pt x="790" y="7992"/>
                    <a:pt x="756" y="8005"/>
                  </a:cubicBezTo>
                  <a:cubicBezTo>
                    <a:pt x="671" y="8039"/>
                    <a:pt x="582" y="8073"/>
                    <a:pt x="492" y="8098"/>
                  </a:cubicBezTo>
                  <a:cubicBezTo>
                    <a:pt x="454" y="8111"/>
                    <a:pt x="412" y="8124"/>
                    <a:pt x="369" y="8132"/>
                  </a:cubicBezTo>
                  <a:cubicBezTo>
                    <a:pt x="327" y="8145"/>
                    <a:pt x="284" y="8154"/>
                    <a:pt x="242" y="8162"/>
                  </a:cubicBezTo>
                  <a:cubicBezTo>
                    <a:pt x="242" y="8162"/>
                    <a:pt x="242" y="8166"/>
                    <a:pt x="238" y="8166"/>
                  </a:cubicBezTo>
                  <a:cubicBezTo>
                    <a:pt x="238" y="8247"/>
                    <a:pt x="208" y="8383"/>
                    <a:pt x="170" y="8548"/>
                  </a:cubicBezTo>
                  <a:cubicBezTo>
                    <a:pt x="161" y="8586"/>
                    <a:pt x="153" y="8629"/>
                    <a:pt x="144" y="8671"/>
                  </a:cubicBezTo>
                  <a:cubicBezTo>
                    <a:pt x="115" y="8782"/>
                    <a:pt x="89" y="8901"/>
                    <a:pt x="60" y="9019"/>
                  </a:cubicBezTo>
                  <a:cubicBezTo>
                    <a:pt x="60" y="9024"/>
                    <a:pt x="60" y="9028"/>
                    <a:pt x="55" y="9032"/>
                  </a:cubicBezTo>
                  <a:cubicBezTo>
                    <a:pt x="55" y="9041"/>
                    <a:pt x="55" y="9053"/>
                    <a:pt x="51" y="9062"/>
                  </a:cubicBezTo>
                  <a:cubicBezTo>
                    <a:pt x="43" y="9100"/>
                    <a:pt x="34" y="9138"/>
                    <a:pt x="26" y="9176"/>
                  </a:cubicBezTo>
                  <a:cubicBezTo>
                    <a:pt x="17" y="9223"/>
                    <a:pt x="9" y="9266"/>
                    <a:pt x="0" y="9308"/>
                  </a:cubicBezTo>
                  <a:cubicBezTo>
                    <a:pt x="43" y="9274"/>
                    <a:pt x="64" y="9240"/>
                    <a:pt x="81" y="9210"/>
                  </a:cubicBezTo>
                  <a:cubicBezTo>
                    <a:pt x="85" y="9193"/>
                    <a:pt x="89" y="9176"/>
                    <a:pt x="93" y="9164"/>
                  </a:cubicBezTo>
                  <a:cubicBezTo>
                    <a:pt x="115" y="9206"/>
                    <a:pt x="136" y="9232"/>
                    <a:pt x="153" y="9253"/>
                  </a:cubicBezTo>
                  <a:cubicBezTo>
                    <a:pt x="184" y="9287"/>
                    <a:pt x="201" y="9297"/>
                    <a:pt x="209" y="9297"/>
                  </a:cubicBezTo>
                  <a:cubicBezTo>
                    <a:pt x="210" y="9297"/>
                    <a:pt x="212" y="9296"/>
                    <a:pt x="212" y="9295"/>
                  </a:cubicBezTo>
                  <a:cubicBezTo>
                    <a:pt x="212" y="9291"/>
                    <a:pt x="212" y="9291"/>
                    <a:pt x="212" y="9291"/>
                  </a:cubicBezTo>
                  <a:cubicBezTo>
                    <a:pt x="246" y="9312"/>
                    <a:pt x="297" y="9329"/>
                    <a:pt x="365" y="9342"/>
                  </a:cubicBezTo>
                  <a:cubicBezTo>
                    <a:pt x="385" y="9344"/>
                    <a:pt x="407" y="9346"/>
                    <a:pt x="430" y="9346"/>
                  </a:cubicBezTo>
                  <a:cubicBezTo>
                    <a:pt x="493" y="9346"/>
                    <a:pt x="569" y="9336"/>
                    <a:pt x="649" y="9308"/>
                  </a:cubicBezTo>
                  <a:cubicBezTo>
                    <a:pt x="726" y="9283"/>
                    <a:pt x="828" y="9227"/>
                    <a:pt x="942" y="9142"/>
                  </a:cubicBezTo>
                  <a:cubicBezTo>
                    <a:pt x="998" y="9104"/>
                    <a:pt x="1057" y="9053"/>
                    <a:pt x="1125" y="8998"/>
                  </a:cubicBezTo>
                  <a:cubicBezTo>
                    <a:pt x="1189" y="8947"/>
                    <a:pt x="1261" y="8888"/>
                    <a:pt x="1333" y="8820"/>
                  </a:cubicBezTo>
                  <a:cubicBezTo>
                    <a:pt x="1626" y="8561"/>
                    <a:pt x="1965" y="8200"/>
                    <a:pt x="2301" y="7746"/>
                  </a:cubicBezTo>
                  <a:cubicBezTo>
                    <a:pt x="2632" y="7292"/>
                    <a:pt x="2958" y="6744"/>
                    <a:pt x="3256" y="6150"/>
                  </a:cubicBezTo>
                  <a:cubicBezTo>
                    <a:pt x="3557" y="5560"/>
                    <a:pt x="3833" y="4919"/>
                    <a:pt x="4104" y="4274"/>
                  </a:cubicBezTo>
                  <a:cubicBezTo>
                    <a:pt x="4372" y="3629"/>
                    <a:pt x="4622" y="2980"/>
                    <a:pt x="4856" y="2356"/>
                  </a:cubicBezTo>
                  <a:cubicBezTo>
                    <a:pt x="4966" y="2050"/>
                    <a:pt x="5089" y="1740"/>
                    <a:pt x="5132" y="1422"/>
                  </a:cubicBezTo>
                  <a:cubicBezTo>
                    <a:pt x="5153" y="1265"/>
                    <a:pt x="5153" y="1104"/>
                    <a:pt x="5115" y="951"/>
                  </a:cubicBezTo>
                  <a:cubicBezTo>
                    <a:pt x="5081" y="798"/>
                    <a:pt x="5008" y="654"/>
                    <a:pt x="4911" y="543"/>
                  </a:cubicBezTo>
                  <a:cubicBezTo>
                    <a:pt x="4809" y="433"/>
                    <a:pt x="4690" y="348"/>
                    <a:pt x="4576" y="284"/>
                  </a:cubicBezTo>
                  <a:cubicBezTo>
                    <a:pt x="4457" y="217"/>
                    <a:pt x="4338" y="170"/>
                    <a:pt x="4223" y="127"/>
                  </a:cubicBezTo>
                  <a:cubicBezTo>
                    <a:pt x="4083" y="76"/>
                    <a:pt x="3952" y="34"/>
                    <a:pt x="3824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7846235" y="3563721"/>
              <a:ext cx="460505" cy="1578795"/>
            </a:xfrm>
            <a:custGeom>
              <a:avLst/>
              <a:gdLst/>
              <a:ahLst/>
              <a:cxnLst/>
              <a:rect l="l" t="t" r="r" b="b"/>
              <a:pathLst>
                <a:path w="2465" h="8451" extrusionOk="0">
                  <a:moveTo>
                    <a:pt x="1114" y="1"/>
                  </a:moveTo>
                  <a:cubicBezTo>
                    <a:pt x="1063" y="1"/>
                    <a:pt x="1011" y="2"/>
                    <a:pt x="958" y="4"/>
                  </a:cubicBezTo>
                  <a:cubicBezTo>
                    <a:pt x="962" y="34"/>
                    <a:pt x="971" y="76"/>
                    <a:pt x="975" y="123"/>
                  </a:cubicBezTo>
                  <a:cubicBezTo>
                    <a:pt x="992" y="233"/>
                    <a:pt x="1017" y="377"/>
                    <a:pt x="1043" y="556"/>
                  </a:cubicBezTo>
                  <a:cubicBezTo>
                    <a:pt x="1051" y="594"/>
                    <a:pt x="1055" y="632"/>
                    <a:pt x="1064" y="674"/>
                  </a:cubicBezTo>
                  <a:cubicBezTo>
                    <a:pt x="1072" y="747"/>
                    <a:pt x="1085" y="827"/>
                    <a:pt x="1098" y="912"/>
                  </a:cubicBezTo>
                  <a:cubicBezTo>
                    <a:pt x="1106" y="950"/>
                    <a:pt x="1111" y="989"/>
                    <a:pt x="1115" y="1031"/>
                  </a:cubicBezTo>
                  <a:cubicBezTo>
                    <a:pt x="1314" y="2334"/>
                    <a:pt x="1599" y="4405"/>
                    <a:pt x="1552" y="5106"/>
                  </a:cubicBezTo>
                  <a:cubicBezTo>
                    <a:pt x="1531" y="5381"/>
                    <a:pt x="1429" y="5615"/>
                    <a:pt x="1285" y="5802"/>
                  </a:cubicBezTo>
                  <a:cubicBezTo>
                    <a:pt x="1263" y="5831"/>
                    <a:pt x="1242" y="5857"/>
                    <a:pt x="1217" y="5882"/>
                  </a:cubicBezTo>
                  <a:cubicBezTo>
                    <a:pt x="1098" y="6014"/>
                    <a:pt x="962" y="6120"/>
                    <a:pt x="822" y="6196"/>
                  </a:cubicBezTo>
                  <a:cubicBezTo>
                    <a:pt x="796" y="6209"/>
                    <a:pt x="775" y="6222"/>
                    <a:pt x="754" y="6235"/>
                  </a:cubicBezTo>
                  <a:cubicBezTo>
                    <a:pt x="673" y="6273"/>
                    <a:pt x="593" y="6307"/>
                    <a:pt x="516" y="6328"/>
                  </a:cubicBezTo>
                  <a:cubicBezTo>
                    <a:pt x="474" y="6341"/>
                    <a:pt x="436" y="6349"/>
                    <a:pt x="398" y="6358"/>
                  </a:cubicBezTo>
                  <a:cubicBezTo>
                    <a:pt x="402" y="6362"/>
                    <a:pt x="402" y="6366"/>
                    <a:pt x="406" y="6370"/>
                  </a:cubicBezTo>
                  <a:cubicBezTo>
                    <a:pt x="525" y="6638"/>
                    <a:pt x="644" y="6893"/>
                    <a:pt x="771" y="7126"/>
                  </a:cubicBezTo>
                  <a:cubicBezTo>
                    <a:pt x="597" y="6931"/>
                    <a:pt x="398" y="6710"/>
                    <a:pt x="173" y="6468"/>
                  </a:cubicBezTo>
                  <a:cubicBezTo>
                    <a:pt x="130" y="6417"/>
                    <a:pt x="83" y="6366"/>
                    <a:pt x="37" y="6315"/>
                  </a:cubicBezTo>
                  <a:cubicBezTo>
                    <a:pt x="28" y="6307"/>
                    <a:pt x="24" y="6303"/>
                    <a:pt x="20" y="6298"/>
                  </a:cubicBezTo>
                  <a:cubicBezTo>
                    <a:pt x="16" y="6295"/>
                    <a:pt x="15" y="6293"/>
                    <a:pt x="14" y="6293"/>
                  </a:cubicBezTo>
                  <a:lnTo>
                    <a:pt x="14" y="6293"/>
                  </a:lnTo>
                  <a:cubicBezTo>
                    <a:pt x="1" y="6293"/>
                    <a:pt x="1200" y="7754"/>
                    <a:pt x="1200" y="7754"/>
                  </a:cubicBezTo>
                  <a:cubicBezTo>
                    <a:pt x="1200" y="7754"/>
                    <a:pt x="1348" y="7886"/>
                    <a:pt x="1522" y="8038"/>
                  </a:cubicBezTo>
                  <a:cubicBezTo>
                    <a:pt x="1745" y="8233"/>
                    <a:pt x="2004" y="8451"/>
                    <a:pt x="2038" y="8451"/>
                  </a:cubicBezTo>
                  <a:cubicBezTo>
                    <a:pt x="2039" y="8451"/>
                    <a:pt x="2040" y="8451"/>
                    <a:pt x="2040" y="8450"/>
                  </a:cubicBezTo>
                  <a:cubicBezTo>
                    <a:pt x="2078" y="8420"/>
                    <a:pt x="2384" y="8149"/>
                    <a:pt x="2384" y="8149"/>
                  </a:cubicBezTo>
                  <a:lnTo>
                    <a:pt x="2392" y="8068"/>
                  </a:lnTo>
                  <a:lnTo>
                    <a:pt x="2435" y="7648"/>
                  </a:lnTo>
                  <a:lnTo>
                    <a:pt x="2465" y="7347"/>
                  </a:lnTo>
                  <a:lnTo>
                    <a:pt x="2409" y="6553"/>
                  </a:lnTo>
                  <a:cubicBezTo>
                    <a:pt x="2409" y="6553"/>
                    <a:pt x="2435" y="6311"/>
                    <a:pt x="2465" y="5997"/>
                  </a:cubicBezTo>
                  <a:cubicBezTo>
                    <a:pt x="2456" y="5246"/>
                    <a:pt x="2431" y="4278"/>
                    <a:pt x="2392" y="3370"/>
                  </a:cubicBezTo>
                  <a:cubicBezTo>
                    <a:pt x="2337" y="2109"/>
                    <a:pt x="2261" y="972"/>
                    <a:pt x="2231" y="696"/>
                  </a:cubicBezTo>
                  <a:cubicBezTo>
                    <a:pt x="2206" y="483"/>
                    <a:pt x="2193" y="441"/>
                    <a:pt x="2176" y="437"/>
                  </a:cubicBezTo>
                  <a:cubicBezTo>
                    <a:pt x="2163" y="411"/>
                    <a:pt x="2150" y="377"/>
                    <a:pt x="2129" y="348"/>
                  </a:cubicBezTo>
                  <a:cubicBezTo>
                    <a:pt x="2066" y="246"/>
                    <a:pt x="1947" y="152"/>
                    <a:pt x="1794" y="89"/>
                  </a:cubicBezTo>
                  <a:cubicBezTo>
                    <a:pt x="1637" y="21"/>
                    <a:pt x="1450" y="8"/>
                    <a:pt x="1263" y="4"/>
                  </a:cubicBezTo>
                  <a:cubicBezTo>
                    <a:pt x="1215" y="2"/>
                    <a:pt x="1165" y="1"/>
                    <a:pt x="1114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7332861" y="4472214"/>
              <a:ext cx="789864" cy="679829"/>
            </a:xfrm>
            <a:custGeom>
              <a:avLst/>
              <a:gdLst/>
              <a:ahLst/>
              <a:cxnLst/>
              <a:rect l="l" t="t" r="r" b="b"/>
              <a:pathLst>
                <a:path w="4228" h="3639" extrusionOk="0">
                  <a:moveTo>
                    <a:pt x="601" y="0"/>
                  </a:moveTo>
                  <a:cubicBezTo>
                    <a:pt x="592" y="0"/>
                    <a:pt x="583" y="0"/>
                    <a:pt x="573" y="1"/>
                  </a:cubicBezTo>
                  <a:cubicBezTo>
                    <a:pt x="480" y="5"/>
                    <a:pt x="387" y="22"/>
                    <a:pt x="285" y="56"/>
                  </a:cubicBezTo>
                  <a:cubicBezTo>
                    <a:pt x="187" y="90"/>
                    <a:pt x="85" y="141"/>
                    <a:pt x="0" y="213"/>
                  </a:cubicBezTo>
                  <a:cubicBezTo>
                    <a:pt x="0" y="213"/>
                    <a:pt x="34" y="243"/>
                    <a:pt x="90" y="298"/>
                  </a:cubicBezTo>
                  <a:cubicBezTo>
                    <a:pt x="145" y="353"/>
                    <a:pt x="230" y="429"/>
                    <a:pt x="327" y="527"/>
                  </a:cubicBezTo>
                  <a:cubicBezTo>
                    <a:pt x="357" y="552"/>
                    <a:pt x="387" y="582"/>
                    <a:pt x="416" y="612"/>
                  </a:cubicBezTo>
                  <a:cubicBezTo>
                    <a:pt x="442" y="633"/>
                    <a:pt x="463" y="659"/>
                    <a:pt x="493" y="684"/>
                  </a:cubicBezTo>
                  <a:cubicBezTo>
                    <a:pt x="518" y="709"/>
                    <a:pt x="548" y="739"/>
                    <a:pt x="578" y="769"/>
                  </a:cubicBezTo>
                  <a:cubicBezTo>
                    <a:pt x="1193" y="1363"/>
                    <a:pt x="2097" y="2250"/>
                    <a:pt x="2212" y="2407"/>
                  </a:cubicBezTo>
                  <a:cubicBezTo>
                    <a:pt x="2288" y="2513"/>
                    <a:pt x="2365" y="2619"/>
                    <a:pt x="2394" y="2768"/>
                  </a:cubicBezTo>
                  <a:cubicBezTo>
                    <a:pt x="2399" y="2798"/>
                    <a:pt x="2403" y="2832"/>
                    <a:pt x="2403" y="2866"/>
                  </a:cubicBezTo>
                  <a:cubicBezTo>
                    <a:pt x="2403" y="2955"/>
                    <a:pt x="2390" y="3065"/>
                    <a:pt x="2348" y="3197"/>
                  </a:cubicBezTo>
                  <a:cubicBezTo>
                    <a:pt x="2335" y="3231"/>
                    <a:pt x="2322" y="3269"/>
                    <a:pt x="2305" y="3307"/>
                  </a:cubicBezTo>
                  <a:cubicBezTo>
                    <a:pt x="2755" y="3447"/>
                    <a:pt x="3235" y="3553"/>
                    <a:pt x="3719" y="3608"/>
                  </a:cubicBezTo>
                  <a:cubicBezTo>
                    <a:pt x="3786" y="3617"/>
                    <a:pt x="3859" y="3625"/>
                    <a:pt x="3926" y="3630"/>
                  </a:cubicBezTo>
                  <a:cubicBezTo>
                    <a:pt x="3960" y="3634"/>
                    <a:pt x="3994" y="3638"/>
                    <a:pt x="4033" y="3638"/>
                  </a:cubicBezTo>
                  <a:cubicBezTo>
                    <a:pt x="4071" y="3638"/>
                    <a:pt x="4122" y="3634"/>
                    <a:pt x="4168" y="3600"/>
                  </a:cubicBezTo>
                  <a:cubicBezTo>
                    <a:pt x="4177" y="3591"/>
                    <a:pt x="4190" y="3579"/>
                    <a:pt x="4194" y="3570"/>
                  </a:cubicBezTo>
                  <a:lnTo>
                    <a:pt x="4207" y="3553"/>
                  </a:lnTo>
                  <a:cubicBezTo>
                    <a:pt x="4211" y="3549"/>
                    <a:pt x="4215" y="3541"/>
                    <a:pt x="4215" y="3532"/>
                  </a:cubicBezTo>
                  <a:cubicBezTo>
                    <a:pt x="4228" y="3507"/>
                    <a:pt x="4228" y="3477"/>
                    <a:pt x="4228" y="3451"/>
                  </a:cubicBezTo>
                  <a:cubicBezTo>
                    <a:pt x="4224" y="3439"/>
                    <a:pt x="4219" y="3426"/>
                    <a:pt x="4219" y="3417"/>
                  </a:cubicBezTo>
                  <a:cubicBezTo>
                    <a:pt x="4219" y="3413"/>
                    <a:pt x="4219" y="3405"/>
                    <a:pt x="4219" y="3400"/>
                  </a:cubicBezTo>
                  <a:lnTo>
                    <a:pt x="4139" y="3286"/>
                  </a:lnTo>
                  <a:lnTo>
                    <a:pt x="3349" y="2475"/>
                  </a:lnTo>
                  <a:lnTo>
                    <a:pt x="3341" y="2467"/>
                  </a:lnTo>
                  <a:lnTo>
                    <a:pt x="3179" y="2305"/>
                  </a:lnTo>
                  <a:lnTo>
                    <a:pt x="2980" y="2097"/>
                  </a:lnTo>
                  <a:lnTo>
                    <a:pt x="2415" y="1524"/>
                  </a:lnTo>
                  <a:cubicBezTo>
                    <a:pt x="2415" y="1524"/>
                    <a:pt x="2411" y="1520"/>
                    <a:pt x="2403" y="1512"/>
                  </a:cubicBezTo>
                  <a:cubicBezTo>
                    <a:pt x="2284" y="1401"/>
                    <a:pt x="1320" y="506"/>
                    <a:pt x="1312" y="489"/>
                  </a:cubicBezTo>
                  <a:cubicBezTo>
                    <a:pt x="1312" y="485"/>
                    <a:pt x="1265" y="421"/>
                    <a:pt x="1206" y="336"/>
                  </a:cubicBezTo>
                  <a:lnTo>
                    <a:pt x="1206" y="332"/>
                  </a:lnTo>
                  <a:cubicBezTo>
                    <a:pt x="1202" y="332"/>
                    <a:pt x="1197" y="327"/>
                    <a:pt x="1193" y="323"/>
                  </a:cubicBezTo>
                  <a:cubicBezTo>
                    <a:pt x="1053" y="209"/>
                    <a:pt x="972" y="149"/>
                    <a:pt x="921" y="115"/>
                  </a:cubicBezTo>
                  <a:cubicBezTo>
                    <a:pt x="921" y="115"/>
                    <a:pt x="917" y="111"/>
                    <a:pt x="917" y="111"/>
                  </a:cubicBezTo>
                  <a:cubicBezTo>
                    <a:pt x="900" y="94"/>
                    <a:pt x="862" y="60"/>
                    <a:pt x="803" y="39"/>
                  </a:cubicBezTo>
                  <a:cubicBezTo>
                    <a:pt x="749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8673649" y="3463400"/>
              <a:ext cx="54177" cy="364294"/>
            </a:xfrm>
            <a:custGeom>
              <a:avLst/>
              <a:gdLst/>
              <a:ahLst/>
              <a:cxnLst/>
              <a:rect l="l" t="t" r="r" b="b"/>
              <a:pathLst>
                <a:path w="290" h="1950" extrusionOk="0">
                  <a:moveTo>
                    <a:pt x="230" y="1"/>
                  </a:moveTo>
                  <a:cubicBezTo>
                    <a:pt x="216" y="1"/>
                    <a:pt x="200" y="12"/>
                    <a:pt x="179" y="65"/>
                  </a:cubicBezTo>
                  <a:cubicBezTo>
                    <a:pt x="149" y="150"/>
                    <a:pt x="81" y="558"/>
                    <a:pt x="43" y="965"/>
                  </a:cubicBezTo>
                  <a:cubicBezTo>
                    <a:pt x="5" y="1373"/>
                    <a:pt x="1" y="1784"/>
                    <a:pt x="18" y="1874"/>
                  </a:cubicBezTo>
                  <a:cubicBezTo>
                    <a:pt x="30" y="1937"/>
                    <a:pt x="52" y="1950"/>
                    <a:pt x="73" y="1950"/>
                  </a:cubicBezTo>
                  <a:cubicBezTo>
                    <a:pt x="90" y="1950"/>
                    <a:pt x="107" y="1941"/>
                    <a:pt x="124" y="1874"/>
                  </a:cubicBezTo>
                  <a:cubicBezTo>
                    <a:pt x="141" y="1789"/>
                    <a:pt x="170" y="1381"/>
                    <a:pt x="204" y="978"/>
                  </a:cubicBezTo>
                  <a:cubicBezTo>
                    <a:pt x="243" y="575"/>
                    <a:pt x="289" y="172"/>
                    <a:pt x="281" y="82"/>
                  </a:cubicBezTo>
                  <a:cubicBezTo>
                    <a:pt x="277" y="15"/>
                    <a:pt x="260" y="6"/>
                    <a:pt x="238" y="2"/>
                  </a:cubicBez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8666549" y="3877574"/>
              <a:ext cx="33440" cy="39979"/>
            </a:xfrm>
            <a:custGeom>
              <a:avLst/>
              <a:gdLst/>
              <a:ahLst/>
              <a:cxnLst/>
              <a:rect l="l" t="t" r="r" b="b"/>
              <a:pathLst>
                <a:path w="179" h="214" extrusionOk="0">
                  <a:moveTo>
                    <a:pt x="68" y="0"/>
                  </a:moveTo>
                  <a:cubicBezTo>
                    <a:pt x="47" y="5"/>
                    <a:pt x="17" y="47"/>
                    <a:pt x="9" y="98"/>
                  </a:cubicBezTo>
                  <a:cubicBezTo>
                    <a:pt x="0" y="149"/>
                    <a:pt x="9" y="204"/>
                    <a:pt x="34" y="208"/>
                  </a:cubicBezTo>
                  <a:cubicBezTo>
                    <a:pt x="41" y="213"/>
                    <a:pt x="49" y="214"/>
                    <a:pt x="59" y="214"/>
                  </a:cubicBezTo>
                  <a:cubicBezTo>
                    <a:pt x="68" y="214"/>
                    <a:pt x="79" y="213"/>
                    <a:pt x="90" y="213"/>
                  </a:cubicBezTo>
                  <a:cubicBezTo>
                    <a:pt x="107" y="208"/>
                    <a:pt x="124" y="208"/>
                    <a:pt x="136" y="200"/>
                  </a:cubicBezTo>
                  <a:cubicBezTo>
                    <a:pt x="153" y="187"/>
                    <a:pt x="162" y="153"/>
                    <a:pt x="170" y="119"/>
                  </a:cubicBezTo>
                  <a:cubicBezTo>
                    <a:pt x="175" y="85"/>
                    <a:pt x="179" y="51"/>
                    <a:pt x="166" y="39"/>
                  </a:cubicBezTo>
                  <a:cubicBezTo>
                    <a:pt x="153" y="26"/>
                    <a:pt x="136" y="17"/>
                    <a:pt x="115" y="13"/>
                  </a:cubicBezTo>
                  <a:cubicBezTo>
                    <a:pt x="98" y="5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8785552" y="3367563"/>
              <a:ext cx="99947" cy="37177"/>
            </a:xfrm>
            <a:custGeom>
              <a:avLst/>
              <a:gdLst/>
              <a:ahLst/>
              <a:cxnLst/>
              <a:rect l="l" t="t" r="r" b="b"/>
              <a:pathLst>
                <a:path w="535" h="199" extrusionOk="0">
                  <a:moveTo>
                    <a:pt x="382" y="0"/>
                  </a:moveTo>
                  <a:cubicBezTo>
                    <a:pt x="343" y="0"/>
                    <a:pt x="299" y="3"/>
                    <a:pt x="255" y="10"/>
                  </a:cubicBezTo>
                  <a:cubicBezTo>
                    <a:pt x="140" y="27"/>
                    <a:pt x="30" y="69"/>
                    <a:pt x="13" y="99"/>
                  </a:cubicBezTo>
                  <a:cubicBezTo>
                    <a:pt x="0" y="116"/>
                    <a:pt x="4" y="137"/>
                    <a:pt x="9" y="158"/>
                  </a:cubicBezTo>
                  <a:cubicBezTo>
                    <a:pt x="17" y="175"/>
                    <a:pt x="21" y="188"/>
                    <a:pt x="43" y="196"/>
                  </a:cubicBezTo>
                  <a:cubicBezTo>
                    <a:pt x="48" y="198"/>
                    <a:pt x="56" y="199"/>
                    <a:pt x="66" y="199"/>
                  </a:cubicBezTo>
                  <a:cubicBezTo>
                    <a:pt x="111" y="199"/>
                    <a:pt x="197" y="185"/>
                    <a:pt x="280" y="171"/>
                  </a:cubicBezTo>
                  <a:cubicBezTo>
                    <a:pt x="386" y="154"/>
                    <a:pt x="493" y="141"/>
                    <a:pt x="514" y="120"/>
                  </a:cubicBezTo>
                  <a:cubicBezTo>
                    <a:pt x="531" y="107"/>
                    <a:pt x="535" y="86"/>
                    <a:pt x="535" y="65"/>
                  </a:cubicBezTo>
                  <a:cubicBezTo>
                    <a:pt x="535" y="48"/>
                    <a:pt x="531" y="31"/>
                    <a:pt x="509" y="18"/>
                  </a:cubicBezTo>
                  <a:cubicBezTo>
                    <a:pt x="496" y="8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8416775" y="2817947"/>
              <a:ext cx="45397" cy="249401"/>
            </a:xfrm>
            <a:custGeom>
              <a:avLst/>
              <a:gdLst/>
              <a:ahLst/>
              <a:cxnLst/>
              <a:rect l="l" t="t" r="r" b="b"/>
              <a:pathLst>
                <a:path w="243" h="1335" extrusionOk="0">
                  <a:moveTo>
                    <a:pt x="173" y="1"/>
                  </a:moveTo>
                  <a:cubicBezTo>
                    <a:pt x="160" y="1"/>
                    <a:pt x="145" y="10"/>
                    <a:pt x="128" y="44"/>
                  </a:cubicBezTo>
                  <a:cubicBezTo>
                    <a:pt x="98" y="99"/>
                    <a:pt x="47" y="380"/>
                    <a:pt x="26" y="660"/>
                  </a:cubicBezTo>
                  <a:cubicBezTo>
                    <a:pt x="1" y="940"/>
                    <a:pt x="5" y="1224"/>
                    <a:pt x="26" y="1284"/>
                  </a:cubicBezTo>
                  <a:cubicBezTo>
                    <a:pt x="43" y="1326"/>
                    <a:pt x="60" y="1335"/>
                    <a:pt x="81" y="1335"/>
                  </a:cubicBezTo>
                  <a:cubicBezTo>
                    <a:pt x="102" y="1335"/>
                    <a:pt x="115" y="1330"/>
                    <a:pt x="132" y="1284"/>
                  </a:cubicBezTo>
                  <a:cubicBezTo>
                    <a:pt x="149" y="1224"/>
                    <a:pt x="162" y="948"/>
                    <a:pt x="187" y="672"/>
                  </a:cubicBezTo>
                  <a:cubicBezTo>
                    <a:pt x="208" y="397"/>
                    <a:pt x="242" y="121"/>
                    <a:pt x="230" y="57"/>
                  </a:cubicBezTo>
                  <a:cubicBezTo>
                    <a:pt x="221" y="15"/>
                    <a:pt x="204" y="6"/>
                    <a:pt x="183" y="2"/>
                  </a:cubicBezTo>
                  <a:cubicBezTo>
                    <a:pt x="180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7" name="Google Shape;3487;p34"/>
            <p:cNvSpPr/>
            <p:nvPr/>
          </p:nvSpPr>
          <p:spPr>
            <a:xfrm>
              <a:off x="7741991" y="3854596"/>
              <a:ext cx="80332" cy="454153"/>
            </a:xfrm>
            <a:custGeom>
              <a:avLst/>
              <a:gdLst/>
              <a:ahLst/>
              <a:cxnLst/>
              <a:rect l="l" t="t" r="r" b="b"/>
              <a:pathLst>
                <a:path w="430" h="2431" extrusionOk="0">
                  <a:moveTo>
                    <a:pt x="77" y="0"/>
                  </a:moveTo>
                  <a:cubicBezTo>
                    <a:pt x="60" y="0"/>
                    <a:pt x="43" y="5"/>
                    <a:pt x="30" y="89"/>
                  </a:cubicBezTo>
                  <a:cubicBezTo>
                    <a:pt x="9" y="200"/>
                    <a:pt x="1" y="722"/>
                    <a:pt x="68" y="1235"/>
                  </a:cubicBezTo>
                  <a:cubicBezTo>
                    <a:pt x="132" y="1749"/>
                    <a:pt x="268" y="2254"/>
                    <a:pt x="319" y="2352"/>
                  </a:cubicBezTo>
                  <a:cubicBezTo>
                    <a:pt x="350" y="2413"/>
                    <a:pt x="369" y="2431"/>
                    <a:pt x="387" y="2431"/>
                  </a:cubicBezTo>
                  <a:cubicBezTo>
                    <a:pt x="391" y="2431"/>
                    <a:pt x="395" y="2430"/>
                    <a:pt x="400" y="2428"/>
                  </a:cubicBezTo>
                  <a:cubicBezTo>
                    <a:pt x="416" y="2424"/>
                    <a:pt x="429" y="2407"/>
                    <a:pt x="421" y="2322"/>
                  </a:cubicBezTo>
                  <a:cubicBezTo>
                    <a:pt x="408" y="2212"/>
                    <a:pt x="289" y="1715"/>
                    <a:pt x="230" y="1214"/>
                  </a:cubicBezTo>
                  <a:cubicBezTo>
                    <a:pt x="162" y="709"/>
                    <a:pt x="149" y="200"/>
                    <a:pt x="132" y="89"/>
                  </a:cubicBezTo>
                  <a:cubicBezTo>
                    <a:pt x="119" y="9"/>
                    <a:pt x="98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8" name="Google Shape;3488;p34"/>
            <p:cNvSpPr/>
            <p:nvPr/>
          </p:nvSpPr>
          <p:spPr>
            <a:xfrm>
              <a:off x="7820454" y="4392630"/>
              <a:ext cx="46144" cy="66133"/>
            </a:xfrm>
            <a:custGeom>
              <a:avLst/>
              <a:gdLst/>
              <a:ahLst/>
              <a:cxnLst/>
              <a:rect l="l" t="t" r="r" b="b"/>
              <a:pathLst>
                <a:path w="247" h="354" extrusionOk="0">
                  <a:moveTo>
                    <a:pt x="105" y="0"/>
                  </a:moveTo>
                  <a:cubicBezTo>
                    <a:pt x="92" y="0"/>
                    <a:pt x="79" y="3"/>
                    <a:pt x="64" y="6"/>
                  </a:cubicBezTo>
                  <a:cubicBezTo>
                    <a:pt x="47" y="15"/>
                    <a:pt x="30" y="19"/>
                    <a:pt x="22" y="36"/>
                  </a:cubicBezTo>
                  <a:cubicBezTo>
                    <a:pt x="1" y="79"/>
                    <a:pt x="73" y="333"/>
                    <a:pt x="124" y="350"/>
                  </a:cubicBezTo>
                  <a:cubicBezTo>
                    <a:pt x="131" y="352"/>
                    <a:pt x="138" y="353"/>
                    <a:pt x="145" y="353"/>
                  </a:cubicBezTo>
                  <a:cubicBezTo>
                    <a:pt x="156" y="353"/>
                    <a:pt x="167" y="351"/>
                    <a:pt x="179" y="346"/>
                  </a:cubicBezTo>
                  <a:cubicBezTo>
                    <a:pt x="196" y="338"/>
                    <a:pt x="213" y="333"/>
                    <a:pt x="221" y="316"/>
                  </a:cubicBezTo>
                  <a:cubicBezTo>
                    <a:pt x="247" y="274"/>
                    <a:pt x="171" y="19"/>
                    <a:pt x="120" y="2"/>
                  </a:cubicBezTo>
                  <a:cubicBezTo>
                    <a:pt x="115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9" name="Google Shape;3489;p34"/>
            <p:cNvSpPr/>
            <p:nvPr/>
          </p:nvSpPr>
          <p:spPr>
            <a:xfrm>
              <a:off x="7810179" y="3612854"/>
              <a:ext cx="165894" cy="64265"/>
            </a:xfrm>
            <a:custGeom>
              <a:avLst/>
              <a:gdLst/>
              <a:ahLst/>
              <a:cxnLst/>
              <a:rect l="l" t="t" r="r" b="b"/>
              <a:pathLst>
                <a:path w="888" h="344" extrusionOk="0">
                  <a:moveTo>
                    <a:pt x="803" y="0"/>
                  </a:moveTo>
                  <a:cubicBezTo>
                    <a:pt x="726" y="0"/>
                    <a:pt x="569" y="24"/>
                    <a:pt x="416" y="72"/>
                  </a:cubicBezTo>
                  <a:cubicBezTo>
                    <a:pt x="226" y="127"/>
                    <a:pt x="51" y="212"/>
                    <a:pt x="22" y="250"/>
                  </a:cubicBezTo>
                  <a:cubicBezTo>
                    <a:pt x="1" y="276"/>
                    <a:pt x="5" y="293"/>
                    <a:pt x="13" y="314"/>
                  </a:cubicBezTo>
                  <a:cubicBezTo>
                    <a:pt x="22" y="331"/>
                    <a:pt x="30" y="344"/>
                    <a:pt x="64" y="344"/>
                  </a:cubicBezTo>
                  <a:cubicBezTo>
                    <a:pt x="111" y="344"/>
                    <a:pt x="285" y="276"/>
                    <a:pt x="463" y="225"/>
                  </a:cubicBezTo>
                  <a:cubicBezTo>
                    <a:pt x="641" y="170"/>
                    <a:pt x="824" y="131"/>
                    <a:pt x="858" y="106"/>
                  </a:cubicBezTo>
                  <a:cubicBezTo>
                    <a:pt x="888" y="85"/>
                    <a:pt x="888" y="68"/>
                    <a:pt x="883" y="42"/>
                  </a:cubicBezTo>
                  <a:cubicBezTo>
                    <a:pt x="883" y="25"/>
                    <a:pt x="875" y="12"/>
                    <a:pt x="841" y="4"/>
                  </a:cubicBezTo>
                  <a:cubicBezTo>
                    <a:pt x="833" y="2"/>
                    <a:pt x="82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0" name="Google Shape;3490;p34"/>
            <p:cNvSpPr/>
            <p:nvPr/>
          </p:nvSpPr>
          <p:spPr>
            <a:xfrm>
              <a:off x="7413005" y="3728494"/>
              <a:ext cx="61089" cy="385031"/>
            </a:xfrm>
            <a:custGeom>
              <a:avLst/>
              <a:gdLst/>
              <a:ahLst/>
              <a:cxnLst/>
              <a:rect l="l" t="t" r="r" b="b"/>
              <a:pathLst>
                <a:path w="327" h="2061" extrusionOk="0">
                  <a:moveTo>
                    <a:pt x="110" y="0"/>
                  </a:moveTo>
                  <a:cubicBezTo>
                    <a:pt x="93" y="0"/>
                    <a:pt x="77" y="5"/>
                    <a:pt x="60" y="77"/>
                  </a:cubicBezTo>
                  <a:cubicBezTo>
                    <a:pt x="34" y="166"/>
                    <a:pt x="0" y="607"/>
                    <a:pt x="38" y="1045"/>
                  </a:cubicBezTo>
                  <a:cubicBezTo>
                    <a:pt x="72" y="1482"/>
                    <a:pt x="178" y="1910"/>
                    <a:pt x="221" y="1995"/>
                  </a:cubicBezTo>
                  <a:cubicBezTo>
                    <a:pt x="249" y="2048"/>
                    <a:pt x="266" y="2060"/>
                    <a:pt x="283" y="2060"/>
                  </a:cubicBezTo>
                  <a:cubicBezTo>
                    <a:pt x="286" y="2060"/>
                    <a:pt x="289" y="2060"/>
                    <a:pt x="293" y="2059"/>
                  </a:cubicBezTo>
                  <a:cubicBezTo>
                    <a:pt x="314" y="2055"/>
                    <a:pt x="327" y="2042"/>
                    <a:pt x="323" y="1970"/>
                  </a:cubicBezTo>
                  <a:cubicBezTo>
                    <a:pt x="314" y="1876"/>
                    <a:pt x="234" y="1456"/>
                    <a:pt x="200" y="1028"/>
                  </a:cubicBezTo>
                  <a:cubicBezTo>
                    <a:pt x="161" y="603"/>
                    <a:pt x="174" y="174"/>
                    <a:pt x="161" y="81"/>
                  </a:cubicBezTo>
                  <a:cubicBezTo>
                    <a:pt x="149" y="13"/>
                    <a:pt x="132" y="5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1" name="Google Shape;3491;p34"/>
            <p:cNvSpPr/>
            <p:nvPr/>
          </p:nvSpPr>
          <p:spPr>
            <a:xfrm>
              <a:off x="7359015" y="4775792"/>
              <a:ext cx="216708" cy="189246"/>
            </a:xfrm>
            <a:custGeom>
              <a:avLst/>
              <a:gdLst/>
              <a:ahLst/>
              <a:cxnLst/>
              <a:rect l="l" t="t" r="r" b="b"/>
              <a:pathLst>
                <a:path w="1160" h="1013" extrusionOk="0">
                  <a:moveTo>
                    <a:pt x="55" y="0"/>
                  </a:moveTo>
                  <a:cubicBezTo>
                    <a:pt x="43" y="0"/>
                    <a:pt x="34" y="6"/>
                    <a:pt x="26" y="14"/>
                  </a:cubicBezTo>
                  <a:cubicBezTo>
                    <a:pt x="13" y="23"/>
                    <a:pt x="0" y="35"/>
                    <a:pt x="22" y="86"/>
                  </a:cubicBezTo>
                  <a:cubicBezTo>
                    <a:pt x="51" y="150"/>
                    <a:pt x="247" y="405"/>
                    <a:pt x="489" y="612"/>
                  </a:cubicBezTo>
                  <a:cubicBezTo>
                    <a:pt x="726" y="825"/>
                    <a:pt x="1002" y="990"/>
                    <a:pt x="1070" y="1007"/>
                  </a:cubicBezTo>
                  <a:cubicBezTo>
                    <a:pt x="1085" y="1011"/>
                    <a:pt x="1096" y="1012"/>
                    <a:pt x="1106" y="1012"/>
                  </a:cubicBezTo>
                  <a:cubicBezTo>
                    <a:pt x="1130" y="1012"/>
                    <a:pt x="1140" y="1002"/>
                    <a:pt x="1146" y="990"/>
                  </a:cubicBezTo>
                  <a:cubicBezTo>
                    <a:pt x="1159" y="973"/>
                    <a:pt x="1159" y="956"/>
                    <a:pt x="1121" y="918"/>
                  </a:cubicBezTo>
                  <a:cubicBezTo>
                    <a:pt x="1074" y="867"/>
                    <a:pt x="820" y="693"/>
                    <a:pt x="590" y="489"/>
                  </a:cubicBezTo>
                  <a:cubicBezTo>
                    <a:pt x="361" y="290"/>
                    <a:pt x="158" y="61"/>
                    <a:pt x="102" y="18"/>
                  </a:cubicBezTo>
                  <a:cubicBezTo>
                    <a:pt x="81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2" name="Google Shape;3492;p34"/>
            <p:cNvSpPr/>
            <p:nvPr/>
          </p:nvSpPr>
          <p:spPr>
            <a:xfrm>
              <a:off x="7611218" y="4967280"/>
              <a:ext cx="38111" cy="36056"/>
            </a:xfrm>
            <a:custGeom>
              <a:avLst/>
              <a:gdLst/>
              <a:ahLst/>
              <a:cxnLst/>
              <a:rect l="l" t="t" r="r" b="b"/>
              <a:pathLst>
                <a:path w="204" h="193" extrusionOk="0">
                  <a:moveTo>
                    <a:pt x="64" y="1"/>
                  </a:moveTo>
                  <a:cubicBezTo>
                    <a:pt x="55" y="1"/>
                    <a:pt x="48" y="3"/>
                    <a:pt x="43" y="8"/>
                  </a:cubicBezTo>
                  <a:cubicBezTo>
                    <a:pt x="30" y="20"/>
                    <a:pt x="21" y="37"/>
                    <a:pt x="13" y="54"/>
                  </a:cubicBezTo>
                  <a:cubicBezTo>
                    <a:pt x="4" y="71"/>
                    <a:pt x="0" y="88"/>
                    <a:pt x="0" y="105"/>
                  </a:cubicBezTo>
                  <a:cubicBezTo>
                    <a:pt x="0" y="137"/>
                    <a:pt x="89" y="193"/>
                    <a:pt x="138" y="193"/>
                  </a:cubicBezTo>
                  <a:cubicBezTo>
                    <a:pt x="148" y="193"/>
                    <a:pt x="156" y="191"/>
                    <a:pt x="161" y="186"/>
                  </a:cubicBezTo>
                  <a:cubicBezTo>
                    <a:pt x="174" y="173"/>
                    <a:pt x="183" y="156"/>
                    <a:pt x="191" y="135"/>
                  </a:cubicBezTo>
                  <a:cubicBezTo>
                    <a:pt x="195" y="122"/>
                    <a:pt x="204" y="105"/>
                    <a:pt x="204" y="88"/>
                  </a:cubicBezTo>
                  <a:cubicBezTo>
                    <a:pt x="200" y="56"/>
                    <a:pt x="111" y="1"/>
                    <a:pt x="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3" name="Google Shape;3493;p34"/>
            <p:cNvSpPr/>
            <p:nvPr/>
          </p:nvSpPr>
          <p:spPr>
            <a:xfrm>
              <a:off x="8308981" y="4788122"/>
              <a:ext cx="47638" cy="23352"/>
            </a:xfrm>
            <a:custGeom>
              <a:avLst/>
              <a:gdLst/>
              <a:ahLst/>
              <a:cxnLst/>
              <a:rect l="l" t="t" r="r" b="b"/>
              <a:pathLst>
                <a:path w="255" h="125" extrusionOk="0">
                  <a:moveTo>
                    <a:pt x="94" y="0"/>
                  </a:moveTo>
                  <a:cubicBezTo>
                    <a:pt x="50" y="0"/>
                    <a:pt x="15" y="11"/>
                    <a:pt x="9" y="24"/>
                  </a:cubicBezTo>
                  <a:cubicBezTo>
                    <a:pt x="0" y="37"/>
                    <a:pt x="0" y="46"/>
                    <a:pt x="0" y="63"/>
                  </a:cubicBezTo>
                  <a:cubicBezTo>
                    <a:pt x="5" y="75"/>
                    <a:pt x="9" y="88"/>
                    <a:pt x="17" y="97"/>
                  </a:cubicBezTo>
                  <a:cubicBezTo>
                    <a:pt x="30" y="105"/>
                    <a:pt x="77" y="109"/>
                    <a:pt x="123" y="118"/>
                  </a:cubicBezTo>
                  <a:cubicBezTo>
                    <a:pt x="152" y="120"/>
                    <a:pt x="180" y="125"/>
                    <a:pt x="201" y="125"/>
                  </a:cubicBezTo>
                  <a:cubicBezTo>
                    <a:pt x="214" y="125"/>
                    <a:pt x="224" y="123"/>
                    <a:pt x="229" y="118"/>
                  </a:cubicBezTo>
                  <a:cubicBezTo>
                    <a:pt x="242" y="109"/>
                    <a:pt x="246" y="97"/>
                    <a:pt x="251" y="84"/>
                  </a:cubicBezTo>
                  <a:cubicBezTo>
                    <a:pt x="255" y="71"/>
                    <a:pt x="255" y="58"/>
                    <a:pt x="251" y="50"/>
                  </a:cubicBezTo>
                  <a:cubicBezTo>
                    <a:pt x="242" y="33"/>
                    <a:pt x="191" y="7"/>
                    <a:pt x="132" y="3"/>
                  </a:cubicBezTo>
                  <a:cubicBezTo>
                    <a:pt x="119" y="1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4" name="Google Shape;3494;p34"/>
            <p:cNvSpPr/>
            <p:nvPr/>
          </p:nvSpPr>
          <p:spPr>
            <a:xfrm>
              <a:off x="8423127" y="4817079"/>
              <a:ext cx="57353" cy="51188"/>
            </a:xfrm>
            <a:custGeom>
              <a:avLst/>
              <a:gdLst/>
              <a:ahLst/>
              <a:cxnLst/>
              <a:rect l="l" t="t" r="r" b="b"/>
              <a:pathLst>
                <a:path w="307" h="274" extrusionOk="0">
                  <a:moveTo>
                    <a:pt x="50" y="1"/>
                  </a:moveTo>
                  <a:cubicBezTo>
                    <a:pt x="49" y="1"/>
                    <a:pt x="48" y="1"/>
                    <a:pt x="47" y="1"/>
                  </a:cubicBezTo>
                  <a:cubicBezTo>
                    <a:pt x="30" y="5"/>
                    <a:pt x="22" y="14"/>
                    <a:pt x="13" y="26"/>
                  </a:cubicBezTo>
                  <a:cubicBezTo>
                    <a:pt x="9" y="35"/>
                    <a:pt x="0" y="48"/>
                    <a:pt x="9" y="60"/>
                  </a:cubicBezTo>
                  <a:cubicBezTo>
                    <a:pt x="13" y="82"/>
                    <a:pt x="68" y="128"/>
                    <a:pt x="124" y="179"/>
                  </a:cubicBezTo>
                  <a:cubicBezTo>
                    <a:pt x="179" y="226"/>
                    <a:pt x="234" y="273"/>
                    <a:pt x="255" y="273"/>
                  </a:cubicBezTo>
                  <a:cubicBezTo>
                    <a:pt x="257" y="273"/>
                    <a:pt x="260" y="274"/>
                    <a:pt x="262" y="274"/>
                  </a:cubicBezTo>
                  <a:cubicBezTo>
                    <a:pt x="272" y="274"/>
                    <a:pt x="283" y="266"/>
                    <a:pt x="293" y="256"/>
                  </a:cubicBezTo>
                  <a:cubicBezTo>
                    <a:pt x="302" y="247"/>
                    <a:pt x="306" y="239"/>
                    <a:pt x="306" y="222"/>
                  </a:cubicBezTo>
                  <a:cubicBezTo>
                    <a:pt x="302" y="200"/>
                    <a:pt x="255" y="141"/>
                    <a:pt x="196" y="90"/>
                  </a:cubicBezTo>
                  <a:cubicBezTo>
                    <a:pt x="139" y="42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5" name="Google Shape;3495;p34"/>
            <p:cNvSpPr/>
            <p:nvPr/>
          </p:nvSpPr>
          <p:spPr>
            <a:xfrm>
              <a:off x="8345411" y="4883399"/>
              <a:ext cx="40539" cy="3549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48" y="1"/>
                  </a:moveTo>
                  <a:cubicBezTo>
                    <a:pt x="45" y="1"/>
                    <a:pt x="41" y="1"/>
                    <a:pt x="39" y="3"/>
                  </a:cubicBezTo>
                  <a:cubicBezTo>
                    <a:pt x="26" y="7"/>
                    <a:pt x="22" y="19"/>
                    <a:pt x="13" y="32"/>
                  </a:cubicBezTo>
                  <a:cubicBezTo>
                    <a:pt x="5" y="45"/>
                    <a:pt x="1" y="53"/>
                    <a:pt x="5" y="66"/>
                  </a:cubicBezTo>
                  <a:cubicBezTo>
                    <a:pt x="5" y="83"/>
                    <a:pt x="43" y="113"/>
                    <a:pt x="81" y="138"/>
                  </a:cubicBezTo>
                  <a:cubicBezTo>
                    <a:pt x="113" y="166"/>
                    <a:pt x="148" y="190"/>
                    <a:pt x="166" y="190"/>
                  </a:cubicBezTo>
                  <a:cubicBezTo>
                    <a:pt x="168" y="190"/>
                    <a:pt x="169" y="190"/>
                    <a:pt x="170" y="189"/>
                  </a:cubicBezTo>
                  <a:cubicBezTo>
                    <a:pt x="183" y="185"/>
                    <a:pt x="196" y="177"/>
                    <a:pt x="204" y="164"/>
                  </a:cubicBezTo>
                  <a:cubicBezTo>
                    <a:pt x="213" y="151"/>
                    <a:pt x="217" y="143"/>
                    <a:pt x="217" y="130"/>
                  </a:cubicBezTo>
                  <a:cubicBezTo>
                    <a:pt x="217" y="113"/>
                    <a:pt x="183" y="75"/>
                    <a:pt x="145" y="45"/>
                  </a:cubicBezTo>
                  <a:cubicBezTo>
                    <a:pt x="109" y="20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6" name="Google Shape;3496;p34"/>
            <p:cNvSpPr/>
            <p:nvPr/>
          </p:nvSpPr>
          <p:spPr>
            <a:xfrm>
              <a:off x="8228837" y="4869388"/>
              <a:ext cx="23913" cy="21671"/>
            </a:xfrm>
            <a:custGeom>
              <a:avLst/>
              <a:gdLst/>
              <a:ahLst/>
              <a:cxnLst/>
              <a:rect l="l" t="t" r="r" b="b"/>
              <a:pathLst>
                <a:path w="128" h="116" extrusionOk="0">
                  <a:moveTo>
                    <a:pt x="54" y="1"/>
                  </a:moveTo>
                  <a:cubicBezTo>
                    <a:pt x="33" y="1"/>
                    <a:pt x="14" y="6"/>
                    <a:pt x="9" y="18"/>
                  </a:cubicBezTo>
                  <a:cubicBezTo>
                    <a:pt x="5" y="27"/>
                    <a:pt x="5" y="39"/>
                    <a:pt x="5" y="56"/>
                  </a:cubicBezTo>
                  <a:cubicBezTo>
                    <a:pt x="1" y="69"/>
                    <a:pt x="1" y="78"/>
                    <a:pt x="5" y="90"/>
                  </a:cubicBezTo>
                  <a:cubicBezTo>
                    <a:pt x="12" y="105"/>
                    <a:pt x="48" y="116"/>
                    <a:pt x="79" y="116"/>
                  </a:cubicBezTo>
                  <a:cubicBezTo>
                    <a:pt x="100" y="116"/>
                    <a:pt x="118" y="111"/>
                    <a:pt x="124" y="99"/>
                  </a:cubicBezTo>
                  <a:cubicBezTo>
                    <a:pt x="128" y="90"/>
                    <a:pt x="128" y="78"/>
                    <a:pt x="128" y="61"/>
                  </a:cubicBezTo>
                  <a:cubicBezTo>
                    <a:pt x="128" y="48"/>
                    <a:pt x="128" y="35"/>
                    <a:pt x="124" y="27"/>
                  </a:cubicBezTo>
                  <a:cubicBezTo>
                    <a:pt x="119" y="12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7" name="Google Shape;3497;p34"/>
            <p:cNvSpPr/>
            <p:nvPr/>
          </p:nvSpPr>
          <p:spPr>
            <a:xfrm>
              <a:off x="7784772" y="4694527"/>
              <a:ext cx="1103905" cy="527199"/>
            </a:xfrm>
            <a:custGeom>
              <a:avLst/>
              <a:gdLst/>
              <a:ahLst/>
              <a:cxnLst/>
              <a:rect l="l" t="t" r="r" b="b"/>
              <a:pathLst>
                <a:path w="5909" h="2822" extrusionOk="0">
                  <a:moveTo>
                    <a:pt x="2664" y="110"/>
                  </a:moveTo>
                  <a:cubicBezTo>
                    <a:pt x="2847" y="110"/>
                    <a:pt x="3035" y="134"/>
                    <a:pt x="3222" y="186"/>
                  </a:cubicBezTo>
                  <a:cubicBezTo>
                    <a:pt x="3456" y="250"/>
                    <a:pt x="3681" y="364"/>
                    <a:pt x="3872" y="521"/>
                  </a:cubicBezTo>
                  <a:cubicBezTo>
                    <a:pt x="4067" y="682"/>
                    <a:pt x="4224" y="890"/>
                    <a:pt x="4326" y="1120"/>
                  </a:cubicBezTo>
                  <a:lnTo>
                    <a:pt x="4351" y="1179"/>
                  </a:lnTo>
                  <a:cubicBezTo>
                    <a:pt x="4211" y="1205"/>
                    <a:pt x="4080" y="1247"/>
                    <a:pt x="3961" y="1302"/>
                  </a:cubicBezTo>
                  <a:cubicBezTo>
                    <a:pt x="3702" y="1425"/>
                    <a:pt x="3494" y="1591"/>
                    <a:pt x="3379" y="1761"/>
                  </a:cubicBezTo>
                  <a:cubicBezTo>
                    <a:pt x="3260" y="1935"/>
                    <a:pt x="3235" y="2092"/>
                    <a:pt x="3231" y="2168"/>
                  </a:cubicBezTo>
                  <a:cubicBezTo>
                    <a:pt x="3222" y="2249"/>
                    <a:pt x="3226" y="2308"/>
                    <a:pt x="3235" y="2342"/>
                  </a:cubicBezTo>
                  <a:cubicBezTo>
                    <a:pt x="3231" y="2363"/>
                    <a:pt x="3231" y="2389"/>
                    <a:pt x="3239" y="2423"/>
                  </a:cubicBezTo>
                  <a:cubicBezTo>
                    <a:pt x="3239" y="2427"/>
                    <a:pt x="3239" y="2427"/>
                    <a:pt x="3239" y="2427"/>
                  </a:cubicBezTo>
                  <a:cubicBezTo>
                    <a:pt x="3010" y="2431"/>
                    <a:pt x="2789" y="2435"/>
                    <a:pt x="2581" y="2435"/>
                  </a:cubicBezTo>
                  <a:cubicBezTo>
                    <a:pt x="2373" y="2440"/>
                    <a:pt x="2174" y="2444"/>
                    <a:pt x="1991" y="2444"/>
                  </a:cubicBezTo>
                  <a:cubicBezTo>
                    <a:pt x="1949" y="2448"/>
                    <a:pt x="1902" y="2448"/>
                    <a:pt x="1860" y="2448"/>
                  </a:cubicBezTo>
                  <a:cubicBezTo>
                    <a:pt x="1817" y="2448"/>
                    <a:pt x="1775" y="2452"/>
                    <a:pt x="1732" y="2452"/>
                  </a:cubicBezTo>
                  <a:cubicBezTo>
                    <a:pt x="1718" y="2452"/>
                    <a:pt x="1706" y="2454"/>
                    <a:pt x="1693" y="2454"/>
                  </a:cubicBezTo>
                  <a:cubicBezTo>
                    <a:pt x="1687" y="2454"/>
                    <a:pt x="1680" y="2454"/>
                    <a:pt x="1673" y="2452"/>
                  </a:cubicBezTo>
                  <a:cubicBezTo>
                    <a:pt x="1635" y="2452"/>
                    <a:pt x="1592" y="2452"/>
                    <a:pt x="1558" y="2444"/>
                  </a:cubicBezTo>
                  <a:cubicBezTo>
                    <a:pt x="1541" y="2444"/>
                    <a:pt x="1529" y="2440"/>
                    <a:pt x="1512" y="2435"/>
                  </a:cubicBezTo>
                  <a:cubicBezTo>
                    <a:pt x="1376" y="2410"/>
                    <a:pt x="1274" y="2346"/>
                    <a:pt x="1198" y="2283"/>
                  </a:cubicBezTo>
                  <a:cubicBezTo>
                    <a:pt x="1125" y="2215"/>
                    <a:pt x="1075" y="2155"/>
                    <a:pt x="1045" y="2113"/>
                  </a:cubicBezTo>
                  <a:cubicBezTo>
                    <a:pt x="1019" y="2079"/>
                    <a:pt x="998" y="2049"/>
                    <a:pt x="981" y="2024"/>
                  </a:cubicBezTo>
                  <a:cubicBezTo>
                    <a:pt x="968" y="1994"/>
                    <a:pt x="951" y="1969"/>
                    <a:pt x="939" y="1947"/>
                  </a:cubicBezTo>
                  <a:cubicBezTo>
                    <a:pt x="913" y="1905"/>
                    <a:pt x="901" y="1867"/>
                    <a:pt x="884" y="1845"/>
                  </a:cubicBezTo>
                  <a:cubicBezTo>
                    <a:pt x="879" y="1833"/>
                    <a:pt x="875" y="1828"/>
                    <a:pt x="871" y="1820"/>
                  </a:cubicBezTo>
                  <a:cubicBezTo>
                    <a:pt x="875" y="1816"/>
                    <a:pt x="875" y="1799"/>
                    <a:pt x="871" y="1765"/>
                  </a:cubicBezTo>
                  <a:cubicBezTo>
                    <a:pt x="871" y="1735"/>
                    <a:pt x="862" y="1684"/>
                    <a:pt x="867" y="1612"/>
                  </a:cubicBezTo>
                  <a:cubicBezTo>
                    <a:pt x="867" y="1591"/>
                    <a:pt x="867" y="1561"/>
                    <a:pt x="867" y="1531"/>
                  </a:cubicBezTo>
                  <a:cubicBezTo>
                    <a:pt x="867" y="1510"/>
                    <a:pt x="871" y="1480"/>
                    <a:pt x="875" y="1455"/>
                  </a:cubicBezTo>
                  <a:cubicBezTo>
                    <a:pt x="888" y="1349"/>
                    <a:pt x="922" y="1132"/>
                    <a:pt x="1075" y="890"/>
                  </a:cubicBezTo>
                  <a:cubicBezTo>
                    <a:pt x="1147" y="772"/>
                    <a:pt x="1253" y="649"/>
                    <a:pt x="1393" y="538"/>
                  </a:cubicBezTo>
                  <a:cubicBezTo>
                    <a:pt x="1529" y="424"/>
                    <a:pt x="1698" y="326"/>
                    <a:pt x="1889" y="254"/>
                  </a:cubicBezTo>
                  <a:cubicBezTo>
                    <a:pt x="2120" y="164"/>
                    <a:pt x="2386" y="110"/>
                    <a:pt x="2664" y="110"/>
                  </a:cubicBezTo>
                  <a:close/>
                  <a:moveTo>
                    <a:pt x="4598" y="1269"/>
                  </a:moveTo>
                  <a:cubicBezTo>
                    <a:pt x="4693" y="1269"/>
                    <a:pt x="4792" y="1279"/>
                    <a:pt x="4890" y="1298"/>
                  </a:cubicBezTo>
                  <a:cubicBezTo>
                    <a:pt x="4954" y="1311"/>
                    <a:pt x="5013" y="1328"/>
                    <a:pt x="5077" y="1345"/>
                  </a:cubicBezTo>
                  <a:cubicBezTo>
                    <a:pt x="5170" y="1379"/>
                    <a:pt x="5264" y="1417"/>
                    <a:pt x="5353" y="1468"/>
                  </a:cubicBezTo>
                  <a:cubicBezTo>
                    <a:pt x="5497" y="1548"/>
                    <a:pt x="5625" y="1663"/>
                    <a:pt x="5705" y="1803"/>
                  </a:cubicBezTo>
                  <a:cubicBezTo>
                    <a:pt x="5748" y="1875"/>
                    <a:pt x="5773" y="1952"/>
                    <a:pt x="5786" y="2028"/>
                  </a:cubicBezTo>
                  <a:cubicBezTo>
                    <a:pt x="5794" y="2109"/>
                    <a:pt x="5790" y="2185"/>
                    <a:pt x="5752" y="2249"/>
                  </a:cubicBezTo>
                  <a:cubicBezTo>
                    <a:pt x="5739" y="2274"/>
                    <a:pt x="5709" y="2304"/>
                    <a:pt x="5680" y="2329"/>
                  </a:cubicBezTo>
                  <a:cubicBezTo>
                    <a:pt x="5650" y="2355"/>
                    <a:pt x="5620" y="2376"/>
                    <a:pt x="5586" y="2397"/>
                  </a:cubicBezTo>
                  <a:cubicBezTo>
                    <a:pt x="5518" y="2435"/>
                    <a:pt x="5442" y="2465"/>
                    <a:pt x="5366" y="2486"/>
                  </a:cubicBezTo>
                  <a:cubicBezTo>
                    <a:pt x="5047" y="2567"/>
                    <a:pt x="4733" y="2601"/>
                    <a:pt x="4457" y="2601"/>
                  </a:cubicBezTo>
                  <a:cubicBezTo>
                    <a:pt x="4427" y="2601"/>
                    <a:pt x="4396" y="2602"/>
                    <a:pt x="4366" y="2602"/>
                  </a:cubicBezTo>
                  <a:cubicBezTo>
                    <a:pt x="4123" y="2602"/>
                    <a:pt x="3905" y="2588"/>
                    <a:pt x="3732" y="2584"/>
                  </a:cubicBezTo>
                  <a:cubicBezTo>
                    <a:pt x="3655" y="2580"/>
                    <a:pt x="3583" y="2567"/>
                    <a:pt x="3524" y="2558"/>
                  </a:cubicBezTo>
                  <a:cubicBezTo>
                    <a:pt x="3515" y="2554"/>
                    <a:pt x="3502" y="2554"/>
                    <a:pt x="3490" y="2550"/>
                  </a:cubicBezTo>
                  <a:cubicBezTo>
                    <a:pt x="3464" y="2546"/>
                    <a:pt x="3439" y="2537"/>
                    <a:pt x="3417" y="2533"/>
                  </a:cubicBezTo>
                  <a:cubicBezTo>
                    <a:pt x="3417" y="2529"/>
                    <a:pt x="3413" y="2529"/>
                    <a:pt x="3409" y="2529"/>
                  </a:cubicBezTo>
                  <a:cubicBezTo>
                    <a:pt x="3388" y="2520"/>
                    <a:pt x="3375" y="2508"/>
                    <a:pt x="3362" y="2499"/>
                  </a:cubicBezTo>
                  <a:cubicBezTo>
                    <a:pt x="3333" y="2478"/>
                    <a:pt x="3311" y="2452"/>
                    <a:pt x="3303" y="2427"/>
                  </a:cubicBezTo>
                  <a:cubicBezTo>
                    <a:pt x="3299" y="2418"/>
                    <a:pt x="3294" y="2414"/>
                    <a:pt x="3294" y="2410"/>
                  </a:cubicBezTo>
                  <a:cubicBezTo>
                    <a:pt x="3286" y="2393"/>
                    <a:pt x="3282" y="2380"/>
                    <a:pt x="3282" y="2372"/>
                  </a:cubicBezTo>
                  <a:cubicBezTo>
                    <a:pt x="3282" y="2338"/>
                    <a:pt x="3282" y="2274"/>
                    <a:pt x="3303" y="2172"/>
                  </a:cubicBezTo>
                  <a:cubicBezTo>
                    <a:pt x="3316" y="2104"/>
                    <a:pt x="3341" y="1964"/>
                    <a:pt x="3456" y="1811"/>
                  </a:cubicBezTo>
                  <a:cubicBezTo>
                    <a:pt x="3562" y="1659"/>
                    <a:pt x="3761" y="1510"/>
                    <a:pt x="4012" y="1396"/>
                  </a:cubicBezTo>
                  <a:cubicBezTo>
                    <a:pt x="4122" y="1340"/>
                    <a:pt x="4254" y="1302"/>
                    <a:pt x="4389" y="1285"/>
                  </a:cubicBezTo>
                  <a:cubicBezTo>
                    <a:pt x="4428" y="1277"/>
                    <a:pt x="4466" y="1272"/>
                    <a:pt x="4504" y="1272"/>
                  </a:cubicBezTo>
                  <a:cubicBezTo>
                    <a:pt x="4535" y="1270"/>
                    <a:pt x="4566" y="1269"/>
                    <a:pt x="4598" y="1269"/>
                  </a:cubicBezTo>
                  <a:close/>
                  <a:moveTo>
                    <a:pt x="807" y="1629"/>
                  </a:moveTo>
                  <a:cubicBezTo>
                    <a:pt x="811" y="1693"/>
                    <a:pt x="824" y="1739"/>
                    <a:pt x="833" y="1769"/>
                  </a:cubicBezTo>
                  <a:cubicBezTo>
                    <a:pt x="833" y="1773"/>
                    <a:pt x="837" y="1782"/>
                    <a:pt x="837" y="1786"/>
                  </a:cubicBezTo>
                  <a:cubicBezTo>
                    <a:pt x="833" y="1786"/>
                    <a:pt x="833" y="1799"/>
                    <a:pt x="845" y="1854"/>
                  </a:cubicBezTo>
                  <a:cubicBezTo>
                    <a:pt x="858" y="1884"/>
                    <a:pt x="862" y="1922"/>
                    <a:pt x="888" y="1969"/>
                  </a:cubicBezTo>
                  <a:cubicBezTo>
                    <a:pt x="901" y="1994"/>
                    <a:pt x="913" y="2024"/>
                    <a:pt x="926" y="2053"/>
                  </a:cubicBezTo>
                  <a:cubicBezTo>
                    <a:pt x="943" y="2087"/>
                    <a:pt x="964" y="2121"/>
                    <a:pt x="985" y="2160"/>
                  </a:cubicBezTo>
                  <a:cubicBezTo>
                    <a:pt x="1015" y="2206"/>
                    <a:pt x="1070" y="2274"/>
                    <a:pt x="1147" y="2351"/>
                  </a:cubicBezTo>
                  <a:cubicBezTo>
                    <a:pt x="1232" y="2423"/>
                    <a:pt x="1350" y="2495"/>
                    <a:pt x="1499" y="2529"/>
                  </a:cubicBezTo>
                  <a:lnTo>
                    <a:pt x="1503" y="2529"/>
                  </a:lnTo>
                  <a:cubicBezTo>
                    <a:pt x="1478" y="2558"/>
                    <a:pt x="1448" y="2580"/>
                    <a:pt x="1410" y="2601"/>
                  </a:cubicBezTo>
                  <a:cubicBezTo>
                    <a:pt x="1325" y="2660"/>
                    <a:pt x="1215" y="2686"/>
                    <a:pt x="1104" y="2699"/>
                  </a:cubicBezTo>
                  <a:cubicBezTo>
                    <a:pt x="1045" y="2703"/>
                    <a:pt x="990" y="2703"/>
                    <a:pt x="930" y="2707"/>
                  </a:cubicBezTo>
                  <a:lnTo>
                    <a:pt x="756" y="2707"/>
                  </a:lnTo>
                  <a:cubicBezTo>
                    <a:pt x="637" y="2707"/>
                    <a:pt x="536" y="2699"/>
                    <a:pt x="429" y="2669"/>
                  </a:cubicBezTo>
                  <a:cubicBezTo>
                    <a:pt x="328" y="2639"/>
                    <a:pt x="230" y="2601"/>
                    <a:pt x="171" y="2533"/>
                  </a:cubicBezTo>
                  <a:cubicBezTo>
                    <a:pt x="107" y="2474"/>
                    <a:pt x="98" y="2384"/>
                    <a:pt x="115" y="2304"/>
                  </a:cubicBezTo>
                  <a:cubicBezTo>
                    <a:pt x="132" y="2219"/>
                    <a:pt x="171" y="2143"/>
                    <a:pt x="209" y="2075"/>
                  </a:cubicBezTo>
                  <a:cubicBezTo>
                    <a:pt x="251" y="2007"/>
                    <a:pt x="289" y="1947"/>
                    <a:pt x="332" y="1905"/>
                  </a:cubicBezTo>
                  <a:cubicBezTo>
                    <a:pt x="421" y="1820"/>
                    <a:pt x="502" y="1773"/>
                    <a:pt x="544" y="1744"/>
                  </a:cubicBezTo>
                  <a:cubicBezTo>
                    <a:pt x="625" y="1697"/>
                    <a:pt x="663" y="1671"/>
                    <a:pt x="680" y="1654"/>
                  </a:cubicBezTo>
                  <a:cubicBezTo>
                    <a:pt x="697" y="1654"/>
                    <a:pt x="735" y="1646"/>
                    <a:pt x="807" y="1629"/>
                  </a:cubicBezTo>
                  <a:close/>
                  <a:moveTo>
                    <a:pt x="2676" y="0"/>
                  </a:moveTo>
                  <a:cubicBezTo>
                    <a:pt x="2376" y="0"/>
                    <a:pt x="2089" y="61"/>
                    <a:pt x="1843" y="160"/>
                  </a:cubicBezTo>
                  <a:cubicBezTo>
                    <a:pt x="1643" y="237"/>
                    <a:pt x="1465" y="347"/>
                    <a:pt x="1325" y="466"/>
                  </a:cubicBezTo>
                  <a:cubicBezTo>
                    <a:pt x="1181" y="585"/>
                    <a:pt x="1070" y="721"/>
                    <a:pt x="994" y="852"/>
                  </a:cubicBezTo>
                  <a:cubicBezTo>
                    <a:pt x="837" y="1111"/>
                    <a:pt x="807" y="1340"/>
                    <a:pt x="799" y="1455"/>
                  </a:cubicBezTo>
                  <a:cubicBezTo>
                    <a:pt x="799" y="1489"/>
                    <a:pt x="799" y="1523"/>
                    <a:pt x="799" y="1553"/>
                  </a:cubicBezTo>
                  <a:cubicBezTo>
                    <a:pt x="705" y="1591"/>
                    <a:pt x="671" y="1616"/>
                    <a:pt x="659" y="1629"/>
                  </a:cubicBezTo>
                  <a:cubicBezTo>
                    <a:pt x="633" y="1633"/>
                    <a:pt x="591" y="1646"/>
                    <a:pt x="506" y="1680"/>
                  </a:cubicBezTo>
                  <a:cubicBezTo>
                    <a:pt x="459" y="1705"/>
                    <a:pt x="370" y="1748"/>
                    <a:pt x="268" y="1845"/>
                  </a:cubicBezTo>
                  <a:cubicBezTo>
                    <a:pt x="243" y="1867"/>
                    <a:pt x="217" y="1896"/>
                    <a:pt x="192" y="1926"/>
                  </a:cubicBezTo>
                  <a:cubicBezTo>
                    <a:pt x="166" y="1960"/>
                    <a:pt x="149" y="1994"/>
                    <a:pt x="124" y="2028"/>
                  </a:cubicBezTo>
                  <a:cubicBezTo>
                    <a:pt x="81" y="2100"/>
                    <a:pt x="35" y="2185"/>
                    <a:pt x="13" y="2287"/>
                  </a:cubicBezTo>
                  <a:lnTo>
                    <a:pt x="5" y="2325"/>
                  </a:lnTo>
                  <a:cubicBezTo>
                    <a:pt x="5" y="2338"/>
                    <a:pt x="5" y="2351"/>
                    <a:pt x="5" y="2367"/>
                  </a:cubicBezTo>
                  <a:cubicBezTo>
                    <a:pt x="5" y="2380"/>
                    <a:pt x="1" y="2393"/>
                    <a:pt x="5" y="2410"/>
                  </a:cubicBezTo>
                  <a:lnTo>
                    <a:pt x="9" y="2452"/>
                  </a:lnTo>
                  <a:cubicBezTo>
                    <a:pt x="13" y="2482"/>
                    <a:pt x="30" y="2508"/>
                    <a:pt x="39" y="2537"/>
                  </a:cubicBezTo>
                  <a:cubicBezTo>
                    <a:pt x="56" y="2563"/>
                    <a:pt x="73" y="2588"/>
                    <a:pt x="94" y="2609"/>
                  </a:cubicBezTo>
                  <a:cubicBezTo>
                    <a:pt x="179" y="2703"/>
                    <a:pt x="294" y="2745"/>
                    <a:pt x="404" y="2775"/>
                  </a:cubicBezTo>
                  <a:cubicBezTo>
                    <a:pt x="459" y="2792"/>
                    <a:pt x="519" y="2805"/>
                    <a:pt x="578" y="2813"/>
                  </a:cubicBezTo>
                  <a:cubicBezTo>
                    <a:pt x="637" y="2817"/>
                    <a:pt x="701" y="2822"/>
                    <a:pt x="756" y="2822"/>
                  </a:cubicBezTo>
                  <a:cubicBezTo>
                    <a:pt x="816" y="2822"/>
                    <a:pt x="875" y="2822"/>
                    <a:pt x="934" y="2817"/>
                  </a:cubicBezTo>
                  <a:cubicBezTo>
                    <a:pt x="994" y="2817"/>
                    <a:pt x="1058" y="2817"/>
                    <a:pt x="1117" y="2809"/>
                  </a:cubicBezTo>
                  <a:cubicBezTo>
                    <a:pt x="1240" y="2800"/>
                    <a:pt x="1367" y="2766"/>
                    <a:pt x="1474" y="2699"/>
                  </a:cubicBezTo>
                  <a:cubicBezTo>
                    <a:pt x="1529" y="2660"/>
                    <a:pt x="1580" y="2618"/>
                    <a:pt x="1618" y="2563"/>
                  </a:cubicBezTo>
                  <a:cubicBezTo>
                    <a:pt x="1622" y="2558"/>
                    <a:pt x="1626" y="2550"/>
                    <a:pt x="1626" y="2546"/>
                  </a:cubicBezTo>
                  <a:lnTo>
                    <a:pt x="1631" y="2546"/>
                  </a:lnTo>
                  <a:cubicBezTo>
                    <a:pt x="1665" y="2546"/>
                    <a:pt x="1703" y="2550"/>
                    <a:pt x="1741" y="2550"/>
                  </a:cubicBezTo>
                  <a:cubicBezTo>
                    <a:pt x="1788" y="2546"/>
                    <a:pt x="1826" y="2542"/>
                    <a:pt x="1868" y="2542"/>
                  </a:cubicBezTo>
                  <a:lnTo>
                    <a:pt x="2590" y="2542"/>
                  </a:lnTo>
                  <a:cubicBezTo>
                    <a:pt x="2802" y="2537"/>
                    <a:pt x="3027" y="2537"/>
                    <a:pt x="3256" y="2537"/>
                  </a:cubicBezTo>
                  <a:cubicBezTo>
                    <a:pt x="3269" y="2537"/>
                    <a:pt x="3282" y="2537"/>
                    <a:pt x="3294" y="2533"/>
                  </a:cubicBezTo>
                  <a:cubicBezTo>
                    <a:pt x="3299" y="2542"/>
                    <a:pt x="3307" y="2550"/>
                    <a:pt x="3316" y="2558"/>
                  </a:cubicBezTo>
                  <a:cubicBezTo>
                    <a:pt x="3328" y="2567"/>
                    <a:pt x="3341" y="2580"/>
                    <a:pt x="3362" y="2592"/>
                  </a:cubicBezTo>
                  <a:cubicBezTo>
                    <a:pt x="3367" y="2592"/>
                    <a:pt x="3375" y="2597"/>
                    <a:pt x="3384" y="2601"/>
                  </a:cubicBezTo>
                  <a:cubicBezTo>
                    <a:pt x="3409" y="2614"/>
                    <a:pt x="3443" y="2622"/>
                    <a:pt x="3477" y="2631"/>
                  </a:cubicBezTo>
                  <a:cubicBezTo>
                    <a:pt x="3545" y="2648"/>
                    <a:pt x="3630" y="2665"/>
                    <a:pt x="3732" y="2673"/>
                  </a:cubicBezTo>
                  <a:cubicBezTo>
                    <a:pt x="3927" y="2686"/>
                    <a:pt x="4177" y="2703"/>
                    <a:pt x="4462" y="2707"/>
                  </a:cubicBezTo>
                  <a:cubicBezTo>
                    <a:pt x="4746" y="2707"/>
                    <a:pt x="5069" y="2673"/>
                    <a:pt x="5400" y="2592"/>
                  </a:cubicBezTo>
                  <a:cubicBezTo>
                    <a:pt x="5480" y="2571"/>
                    <a:pt x="5565" y="2537"/>
                    <a:pt x="5646" y="2491"/>
                  </a:cubicBezTo>
                  <a:cubicBezTo>
                    <a:pt x="5684" y="2469"/>
                    <a:pt x="5722" y="2444"/>
                    <a:pt x="5760" y="2410"/>
                  </a:cubicBezTo>
                  <a:cubicBezTo>
                    <a:pt x="5777" y="2397"/>
                    <a:pt x="5794" y="2380"/>
                    <a:pt x="5811" y="2363"/>
                  </a:cubicBezTo>
                  <a:cubicBezTo>
                    <a:pt x="5828" y="2342"/>
                    <a:pt x="5841" y="2321"/>
                    <a:pt x="5854" y="2300"/>
                  </a:cubicBezTo>
                  <a:cubicBezTo>
                    <a:pt x="5905" y="2206"/>
                    <a:pt x="5909" y="2104"/>
                    <a:pt x="5896" y="2007"/>
                  </a:cubicBezTo>
                  <a:cubicBezTo>
                    <a:pt x="5883" y="1913"/>
                    <a:pt x="5850" y="1824"/>
                    <a:pt x="5803" y="1744"/>
                  </a:cubicBezTo>
                  <a:cubicBezTo>
                    <a:pt x="5705" y="1578"/>
                    <a:pt x="5561" y="1455"/>
                    <a:pt x="5404" y="1366"/>
                  </a:cubicBezTo>
                  <a:cubicBezTo>
                    <a:pt x="5302" y="1311"/>
                    <a:pt x="5196" y="1268"/>
                    <a:pt x="5090" y="1234"/>
                  </a:cubicBezTo>
                  <a:cubicBezTo>
                    <a:pt x="5030" y="1213"/>
                    <a:pt x="4967" y="1196"/>
                    <a:pt x="4907" y="1188"/>
                  </a:cubicBezTo>
                  <a:cubicBezTo>
                    <a:pt x="4810" y="1168"/>
                    <a:pt x="4713" y="1160"/>
                    <a:pt x="4618" y="1160"/>
                  </a:cubicBezTo>
                  <a:cubicBezTo>
                    <a:pt x="4568" y="1160"/>
                    <a:pt x="4518" y="1162"/>
                    <a:pt x="4470" y="1166"/>
                  </a:cubicBezTo>
                  <a:cubicBezTo>
                    <a:pt x="4457" y="1132"/>
                    <a:pt x="4445" y="1098"/>
                    <a:pt x="4428" y="1064"/>
                  </a:cubicBezTo>
                  <a:cubicBezTo>
                    <a:pt x="4317" y="818"/>
                    <a:pt x="4148" y="602"/>
                    <a:pt x="3940" y="432"/>
                  </a:cubicBezTo>
                  <a:cubicBezTo>
                    <a:pt x="3732" y="262"/>
                    <a:pt x="3490" y="143"/>
                    <a:pt x="3243" y="76"/>
                  </a:cubicBezTo>
                  <a:cubicBezTo>
                    <a:pt x="3053" y="24"/>
                    <a:pt x="2862" y="0"/>
                    <a:pt x="2676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8" name="Google Shape;3498;p34"/>
            <p:cNvSpPr/>
            <p:nvPr/>
          </p:nvSpPr>
          <p:spPr>
            <a:xfrm>
              <a:off x="7803080" y="4998665"/>
              <a:ext cx="262665" cy="201763"/>
            </a:xfrm>
            <a:custGeom>
              <a:avLst/>
              <a:gdLst/>
              <a:ahLst/>
              <a:cxnLst/>
              <a:rect l="l" t="t" r="r" b="b"/>
              <a:pathLst>
                <a:path w="1406" h="1080" extrusionOk="0">
                  <a:moveTo>
                    <a:pt x="709" y="1"/>
                  </a:moveTo>
                  <a:cubicBezTo>
                    <a:pt x="637" y="18"/>
                    <a:pt x="599" y="26"/>
                    <a:pt x="582" y="26"/>
                  </a:cubicBezTo>
                  <a:cubicBezTo>
                    <a:pt x="569" y="39"/>
                    <a:pt x="539" y="60"/>
                    <a:pt x="488" y="94"/>
                  </a:cubicBezTo>
                  <a:cubicBezTo>
                    <a:pt x="476" y="99"/>
                    <a:pt x="463" y="107"/>
                    <a:pt x="446" y="116"/>
                  </a:cubicBezTo>
                  <a:cubicBezTo>
                    <a:pt x="404" y="145"/>
                    <a:pt x="323" y="192"/>
                    <a:pt x="234" y="277"/>
                  </a:cubicBezTo>
                  <a:cubicBezTo>
                    <a:pt x="191" y="319"/>
                    <a:pt x="153" y="379"/>
                    <a:pt x="111" y="447"/>
                  </a:cubicBezTo>
                  <a:cubicBezTo>
                    <a:pt x="73" y="515"/>
                    <a:pt x="34" y="591"/>
                    <a:pt x="17" y="676"/>
                  </a:cubicBezTo>
                  <a:cubicBezTo>
                    <a:pt x="0" y="756"/>
                    <a:pt x="9" y="846"/>
                    <a:pt x="73" y="905"/>
                  </a:cubicBezTo>
                  <a:cubicBezTo>
                    <a:pt x="132" y="973"/>
                    <a:pt x="230" y="1011"/>
                    <a:pt x="331" y="1041"/>
                  </a:cubicBezTo>
                  <a:cubicBezTo>
                    <a:pt x="438" y="1071"/>
                    <a:pt x="539" y="1079"/>
                    <a:pt x="658" y="1079"/>
                  </a:cubicBezTo>
                  <a:lnTo>
                    <a:pt x="862" y="1079"/>
                  </a:lnTo>
                  <a:cubicBezTo>
                    <a:pt x="909" y="1075"/>
                    <a:pt x="955" y="1075"/>
                    <a:pt x="1006" y="1071"/>
                  </a:cubicBezTo>
                  <a:cubicBezTo>
                    <a:pt x="1117" y="1058"/>
                    <a:pt x="1227" y="1032"/>
                    <a:pt x="1312" y="973"/>
                  </a:cubicBezTo>
                  <a:cubicBezTo>
                    <a:pt x="1350" y="952"/>
                    <a:pt x="1380" y="930"/>
                    <a:pt x="1405" y="901"/>
                  </a:cubicBezTo>
                  <a:lnTo>
                    <a:pt x="1401" y="901"/>
                  </a:lnTo>
                  <a:cubicBezTo>
                    <a:pt x="1252" y="867"/>
                    <a:pt x="1134" y="795"/>
                    <a:pt x="1049" y="723"/>
                  </a:cubicBezTo>
                  <a:cubicBezTo>
                    <a:pt x="972" y="646"/>
                    <a:pt x="917" y="578"/>
                    <a:pt x="887" y="532"/>
                  </a:cubicBezTo>
                  <a:cubicBezTo>
                    <a:pt x="866" y="493"/>
                    <a:pt x="845" y="459"/>
                    <a:pt x="828" y="425"/>
                  </a:cubicBezTo>
                  <a:cubicBezTo>
                    <a:pt x="815" y="396"/>
                    <a:pt x="803" y="366"/>
                    <a:pt x="790" y="341"/>
                  </a:cubicBezTo>
                  <a:cubicBezTo>
                    <a:pt x="764" y="294"/>
                    <a:pt x="760" y="256"/>
                    <a:pt x="747" y="226"/>
                  </a:cubicBezTo>
                  <a:cubicBezTo>
                    <a:pt x="735" y="171"/>
                    <a:pt x="735" y="158"/>
                    <a:pt x="739" y="158"/>
                  </a:cubicBezTo>
                  <a:cubicBezTo>
                    <a:pt x="739" y="154"/>
                    <a:pt x="735" y="145"/>
                    <a:pt x="735" y="141"/>
                  </a:cubicBezTo>
                  <a:cubicBezTo>
                    <a:pt x="726" y="111"/>
                    <a:pt x="713" y="65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9" name="Google Shape;3499;p34"/>
            <p:cNvSpPr/>
            <p:nvPr/>
          </p:nvSpPr>
          <p:spPr>
            <a:xfrm>
              <a:off x="7945808" y="4714703"/>
              <a:ext cx="651993" cy="438461"/>
            </a:xfrm>
            <a:custGeom>
              <a:avLst/>
              <a:gdLst/>
              <a:ahLst/>
              <a:cxnLst/>
              <a:rect l="l" t="t" r="r" b="b"/>
              <a:pathLst>
                <a:path w="3490" h="2347" extrusionOk="0">
                  <a:moveTo>
                    <a:pt x="2038" y="393"/>
                  </a:moveTo>
                  <a:cubicBezTo>
                    <a:pt x="2050" y="393"/>
                    <a:pt x="2063" y="394"/>
                    <a:pt x="2076" y="396"/>
                  </a:cubicBezTo>
                  <a:cubicBezTo>
                    <a:pt x="2135" y="400"/>
                    <a:pt x="2186" y="426"/>
                    <a:pt x="2195" y="443"/>
                  </a:cubicBezTo>
                  <a:cubicBezTo>
                    <a:pt x="2199" y="451"/>
                    <a:pt x="2199" y="464"/>
                    <a:pt x="2195" y="477"/>
                  </a:cubicBezTo>
                  <a:cubicBezTo>
                    <a:pt x="2190" y="490"/>
                    <a:pt x="2186" y="502"/>
                    <a:pt x="2173" y="511"/>
                  </a:cubicBezTo>
                  <a:cubicBezTo>
                    <a:pt x="2168" y="516"/>
                    <a:pt x="2158" y="518"/>
                    <a:pt x="2145" y="518"/>
                  </a:cubicBezTo>
                  <a:cubicBezTo>
                    <a:pt x="2124" y="518"/>
                    <a:pt x="2096" y="513"/>
                    <a:pt x="2067" y="511"/>
                  </a:cubicBezTo>
                  <a:cubicBezTo>
                    <a:pt x="2021" y="502"/>
                    <a:pt x="1974" y="498"/>
                    <a:pt x="1961" y="490"/>
                  </a:cubicBezTo>
                  <a:cubicBezTo>
                    <a:pt x="1953" y="481"/>
                    <a:pt x="1949" y="468"/>
                    <a:pt x="1944" y="456"/>
                  </a:cubicBezTo>
                  <a:cubicBezTo>
                    <a:pt x="1944" y="439"/>
                    <a:pt x="1944" y="430"/>
                    <a:pt x="1953" y="417"/>
                  </a:cubicBezTo>
                  <a:cubicBezTo>
                    <a:pt x="1959" y="404"/>
                    <a:pt x="1994" y="393"/>
                    <a:pt x="2038" y="393"/>
                  </a:cubicBezTo>
                  <a:close/>
                  <a:moveTo>
                    <a:pt x="2605" y="549"/>
                  </a:moveTo>
                  <a:cubicBezTo>
                    <a:pt x="2630" y="549"/>
                    <a:pt x="2694" y="590"/>
                    <a:pt x="2751" y="638"/>
                  </a:cubicBezTo>
                  <a:cubicBezTo>
                    <a:pt x="2810" y="689"/>
                    <a:pt x="2857" y="748"/>
                    <a:pt x="2861" y="770"/>
                  </a:cubicBezTo>
                  <a:cubicBezTo>
                    <a:pt x="2861" y="787"/>
                    <a:pt x="2857" y="795"/>
                    <a:pt x="2848" y="804"/>
                  </a:cubicBezTo>
                  <a:cubicBezTo>
                    <a:pt x="2838" y="814"/>
                    <a:pt x="2827" y="822"/>
                    <a:pt x="2817" y="822"/>
                  </a:cubicBezTo>
                  <a:cubicBezTo>
                    <a:pt x="2815" y="822"/>
                    <a:pt x="2812" y="821"/>
                    <a:pt x="2810" y="821"/>
                  </a:cubicBezTo>
                  <a:cubicBezTo>
                    <a:pt x="2789" y="821"/>
                    <a:pt x="2734" y="774"/>
                    <a:pt x="2679" y="727"/>
                  </a:cubicBezTo>
                  <a:lnTo>
                    <a:pt x="2657" y="710"/>
                  </a:lnTo>
                  <a:cubicBezTo>
                    <a:pt x="2657" y="710"/>
                    <a:pt x="2657" y="706"/>
                    <a:pt x="2657" y="706"/>
                  </a:cubicBezTo>
                  <a:cubicBezTo>
                    <a:pt x="2611" y="668"/>
                    <a:pt x="2568" y="625"/>
                    <a:pt x="2564" y="608"/>
                  </a:cubicBezTo>
                  <a:cubicBezTo>
                    <a:pt x="2560" y="604"/>
                    <a:pt x="2560" y="600"/>
                    <a:pt x="2560" y="596"/>
                  </a:cubicBezTo>
                  <a:cubicBezTo>
                    <a:pt x="2560" y="587"/>
                    <a:pt x="2564" y="583"/>
                    <a:pt x="2568" y="574"/>
                  </a:cubicBezTo>
                  <a:cubicBezTo>
                    <a:pt x="2577" y="562"/>
                    <a:pt x="2585" y="553"/>
                    <a:pt x="2602" y="549"/>
                  </a:cubicBezTo>
                  <a:cubicBezTo>
                    <a:pt x="2603" y="549"/>
                    <a:pt x="2604" y="549"/>
                    <a:pt x="2605" y="549"/>
                  </a:cubicBezTo>
                  <a:close/>
                  <a:moveTo>
                    <a:pt x="1569" y="829"/>
                  </a:moveTo>
                  <a:cubicBezTo>
                    <a:pt x="1599" y="829"/>
                    <a:pt x="1634" y="840"/>
                    <a:pt x="1639" y="855"/>
                  </a:cubicBezTo>
                  <a:cubicBezTo>
                    <a:pt x="1643" y="863"/>
                    <a:pt x="1643" y="876"/>
                    <a:pt x="1643" y="889"/>
                  </a:cubicBezTo>
                  <a:cubicBezTo>
                    <a:pt x="1643" y="906"/>
                    <a:pt x="1643" y="918"/>
                    <a:pt x="1639" y="927"/>
                  </a:cubicBezTo>
                  <a:cubicBezTo>
                    <a:pt x="1633" y="939"/>
                    <a:pt x="1615" y="944"/>
                    <a:pt x="1594" y="944"/>
                  </a:cubicBezTo>
                  <a:cubicBezTo>
                    <a:pt x="1563" y="944"/>
                    <a:pt x="1527" y="933"/>
                    <a:pt x="1520" y="918"/>
                  </a:cubicBezTo>
                  <a:cubicBezTo>
                    <a:pt x="1516" y="906"/>
                    <a:pt x="1516" y="897"/>
                    <a:pt x="1520" y="884"/>
                  </a:cubicBezTo>
                  <a:cubicBezTo>
                    <a:pt x="1520" y="867"/>
                    <a:pt x="1520" y="855"/>
                    <a:pt x="1524" y="846"/>
                  </a:cubicBezTo>
                  <a:cubicBezTo>
                    <a:pt x="1529" y="834"/>
                    <a:pt x="1548" y="829"/>
                    <a:pt x="1569" y="829"/>
                  </a:cubicBezTo>
                  <a:close/>
                  <a:moveTo>
                    <a:pt x="2187" y="904"/>
                  </a:moveTo>
                  <a:cubicBezTo>
                    <a:pt x="2209" y="904"/>
                    <a:pt x="2248" y="923"/>
                    <a:pt x="2284" y="948"/>
                  </a:cubicBezTo>
                  <a:cubicBezTo>
                    <a:pt x="2322" y="978"/>
                    <a:pt x="2356" y="1016"/>
                    <a:pt x="2356" y="1033"/>
                  </a:cubicBezTo>
                  <a:cubicBezTo>
                    <a:pt x="2356" y="1046"/>
                    <a:pt x="2352" y="1054"/>
                    <a:pt x="2343" y="1067"/>
                  </a:cubicBezTo>
                  <a:cubicBezTo>
                    <a:pt x="2335" y="1080"/>
                    <a:pt x="2322" y="1088"/>
                    <a:pt x="2309" y="1092"/>
                  </a:cubicBezTo>
                  <a:cubicBezTo>
                    <a:pt x="2308" y="1093"/>
                    <a:pt x="2307" y="1093"/>
                    <a:pt x="2305" y="1093"/>
                  </a:cubicBezTo>
                  <a:cubicBezTo>
                    <a:pt x="2287" y="1093"/>
                    <a:pt x="2252" y="1069"/>
                    <a:pt x="2220" y="1041"/>
                  </a:cubicBezTo>
                  <a:cubicBezTo>
                    <a:pt x="2182" y="1016"/>
                    <a:pt x="2144" y="986"/>
                    <a:pt x="2144" y="969"/>
                  </a:cubicBezTo>
                  <a:cubicBezTo>
                    <a:pt x="2140" y="956"/>
                    <a:pt x="2144" y="948"/>
                    <a:pt x="2152" y="935"/>
                  </a:cubicBezTo>
                  <a:cubicBezTo>
                    <a:pt x="2161" y="922"/>
                    <a:pt x="2165" y="910"/>
                    <a:pt x="2178" y="906"/>
                  </a:cubicBezTo>
                  <a:cubicBezTo>
                    <a:pt x="2180" y="904"/>
                    <a:pt x="2184" y="904"/>
                    <a:pt x="2187" y="904"/>
                  </a:cubicBezTo>
                  <a:close/>
                  <a:moveTo>
                    <a:pt x="1805" y="0"/>
                  </a:moveTo>
                  <a:cubicBezTo>
                    <a:pt x="1652" y="0"/>
                    <a:pt x="1504" y="17"/>
                    <a:pt x="1363" y="48"/>
                  </a:cubicBezTo>
                  <a:cubicBezTo>
                    <a:pt x="1244" y="69"/>
                    <a:pt x="1134" y="103"/>
                    <a:pt x="1027" y="146"/>
                  </a:cubicBezTo>
                  <a:cubicBezTo>
                    <a:pt x="836" y="218"/>
                    <a:pt x="667" y="316"/>
                    <a:pt x="531" y="430"/>
                  </a:cubicBezTo>
                  <a:cubicBezTo>
                    <a:pt x="391" y="541"/>
                    <a:pt x="285" y="664"/>
                    <a:pt x="213" y="782"/>
                  </a:cubicBezTo>
                  <a:cubicBezTo>
                    <a:pt x="60" y="1024"/>
                    <a:pt x="26" y="1241"/>
                    <a:pt x="13" y="1347"/>
                  </a:cubicBezTo>
                  <a:cubicBezTo>
                    <a:pt x="9" y="1372"/>
                    <a:pt x="5" y="1402"/>
                    <a:pt x="5" y="1423"/>
                  </a:cubicBezTo>
                  <a:cubicBezTo>
                    <a:pt x="5" y="1453"/>
                    <a:pt x="0" y="1483"/>
                    <a:pt x="5" y="1504"/>
                  </a:cubicBezTo>
                  <a:cubicBezTo>
                    <a:pt x="0" y="1576"/>
                    <a:pt x="9" y="1627"/>
                    <a:pt x="9" y="1657"/>
                  </a:cubicBezTo>
                  <a:cubicBezTo>
                    <a:pt x="13" y="1691"/>
                    <a:pt x="13" y="1708"/>
                    <a:pt x="9" y="1712"/>
                  </a:cubicBezTo>
                  <a:cubicBezTo>
                    <a:pt x="13" y="1720"/>
                    <a:pt x="17" y="1725"/>
                    <a:pt x="22" y="1737"/>
                  </a:cubicBezTo>
                  <a:cubicBezTo>
                    <a:pt x="39" y="1759"/>
                    <a:pt x="51" y="1797"/>
                    <a:pt x="77" y="1839"/>
                  </a:cubicBezTo>
                  <a:cubicBezTo>
                    <a:pt x="89" y="1861"/>
                    <a:pt x="106" y="1886"/>
                    <a:pt x="119" y="1916"/>
                  </a:cubicBezTo>
                  <a:cubicBezTo>
                    <a:pt x="136" y="1941"/>
                    <a:pt x="157" y="1971"/>
                    <a:pt x="183" y="2005"/>
                  </a:cubicBezTo>
                  <a:cubicBezTo>
                    <a:pt x="213" y="2047"/>
                    <a:pt x="263" y="2107"/>
                    <a:pt x="336" y="2175"/>
                  </a:cubicBezTo>
                  <a:cubicBezTo>
                    <a:pt x="412" y="2238"/>
                    <a:pt x="514" y="2302"/>
                    <a:pt x="650" y="2327"/>
                  </a:cubicBezTo>
                  <a:cubicBezTo>
                    <a:pt x="667" y="2332"/>
                    <a:pt x="679" y="2336"/>
                    <a:pt x="696" y="2336"/>
                  </a:cubicBezTo>
                  <a:cubicBezTo>
                    <a:pt x="730" y="2344"/>
                    <a:pt x="773" y="2344"/>
                    <a:pt x="811" y="2344"/>
                  </a:cubicBezTo>
                  <a:cubicBezTo>
                    <a:pt x="818" y="2346"/>
                    <a:pt x="825" y="2346"/>
                    <a:pt x="831" y="2346"/>
                  </a:cubicBezTo>
                  <a:cubicBezTo>
                    <a:pt x="844" y="2346"/>
                    <a:pt x="856" y="2344"/>
                    <a:pt x="870" y="2344"/>
                  </a:cubicBezTo>
                  <a:cubicBezTo>
                    <a:pt x="913" y="2344"/>
                    <a:pt x="955" y="2340"/>
                    <a:pt x="998" y="2340"/>
                  </a:cubicBezTo>
                  <a:cubicBezTo>
                    <a:pt x="1040" y="2340"/>
                    <a:pt x="1087" y="2340"/>
                    <a:pt x="1129" y="2336"/>
                  </a:cubicBezTo>
                  <a:cubicBezTo>
                    <a:pt x="1312" y="2336"/>
                    <a:pt x="1511" y="2332"/>
                    <a:pt x="1719" y="2327"/>
                  </a:cubicBezTo>
                  <a:cubicBezTo>
                    <a:pt x="1927" y="2327"/>
                    <a:pt x="2148" y="2323"/>
                    <a:pt x="2377" y="2319"/>
                  </a:cubicBezTo>
                  <a:cubicBezTo>
                    <a:pt x="2377" y="2319"/>
                    <a:pt x="2377" y="2319"/>
                    <a:pt x="2377" y="2315"/>
                  </a:cubicBezTo>
                  <a:cubicBezTo>
                    <a:pt x="2369" y="2281"/>
                    <a:pt x="2369" y="2255"/>
                    <a:pt x="2373" y="2234"/>
                  </a:cubicBezTo>
                  <a:cubicBezTo>
                    <a:pt x="2364" y="2200"/>
                    <a:pt x="2360" y="2141"/>
                    <a:pt x="2369" y="2060"/>
                  </a:cubicBezTo>
                  <a:cubicBezTo>
                    <a:pt x="2373" y="1984"/>
                    <a:pt x="2398" y="1827"/>
                    <a:pt x="2517" y="1653"/>
                  </a:cubicBezTo>
                  <a:cubicBezTo>
                    <a:pt x="2606" y="1517"/>
                    <a:pt x="2763" y="1381"/>
                    <a:pt x="2954" y="1271"/>
                  </a:cubicBezTo>
                  <a:cubicBezTo>
                    <a:pt x="3001" y="1245"/>
                    <a:pt x="3048" y="1220"/>
                    <a:pt x="3099" y="1194"/>
                  </a:cubicBezTo>
                  <a:cubicBezTo>
                    <a:pt x="3218" y="1139"/>
                    <a:pt x="3349" y="1097"/>
                    <a:pt x="3489" y="1071"/>
                  </a:cubicBezTo>
                  <a:lnTo>
                    <a:pt x="3464" y="1012"/>
                  </a:lnTo>
                  <a:cubicBezTo>
                    <a:pt x="3362" y="782"/>
                    <a:pt x="3205" y="574"/>
                    <a:pt x="3010" y="413"/>
                  </a:cubicBezTo>
                  <a:cubicBezTo>
                    <a:pt x="2819" y="256"/>
                    <a:pt x="2594" y="142"/>
                    <a:pt x="2360" y="78"/>
                  </a:cubicBezTo>
                  <a:cubicBezTo>
                    <a:pt x="2175" y="25"/>
                    <a:pt x="1987" y="0"/>
                    <a:pt x="1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0" name="Google Shape;3500;p34"/>
            <p:cNvSpPr/>
            <p:nvPr/>
          </p:nvSpPr>
          <p:spPr>
            <a:xfrm>
              <a:off x="8397719" y="4931598"/>
              <a:ext cx="469659" cy="249028"/>
            </a:xfrm>
            <a:custGeom>
              <a:avLst/>
              <a:gdLst/>
              <a:ahLst/>
              <a:cxnLst/>
              <a:rect l="l" t="t" r="r" b="b"/>
              <a:pathLst>
                <a:path w="2514" h="1333" extrusionOk="0">
                  <a:moveTo>
                    <a:pt x="1317" y="0"/>
                  </a:moveTo>
                  <a:cubicBezTo>
                    <a:pt x="1285" y="0"/>
                    <a:pt x="1254" y="1"/>
                    <a:pt x="1223" y="3"/>
                  </a:cubicBezTo>
                  <a:cubicBezTo>
                    <a:pt x="1185" y="3"/>
                    <a:pt x="1147" y="8"/>
                    <a:pt x="1108" y="16"/>
                  </a:cubicBezTo>
                  <a:cubicBezTo>
                    <a:pt x="973" y="33"/>
                    <a:pt x="841" y="71"/>
                    <a:pt x="731" y="127"/>
                  </a:cubicBezTo>
                  <a:cubicBezTo>
                    <a:pt x="480" y="241"/>
                    <a:pt x="281" y="390"/>
                    <a:pt x="175" y="542"/>
                  </a:cubicBezTo>
                  <a:cubicBezTo>
                    <a:pt x="60" y="695"/>
                    <a:pt x="35" y="835"/>
                    <a:pt x="22" y="903"/>
                  </a:cubicBezTo>
                  <a:cubicBezTo>
                    <a:pt x="1" y="1005"/>
                    <a:pt x="1" y="1069"/>
                    <a:pt x="1" y="1103"/>
                  </a:cubicBezTo>
                  <a:cubicBezTo>
                    <a:pt x="1" y="1111"/>
                    <a:pt x="5" y="1124"/>
                    <a:pt x="13" y="1141"/>
                  </a:cubicBezTo>
                  <a:cubicBezTo>
                    <a:pt x="13" y="1145"/>
                    <a:pt x="18" y="1149"/>
                    <a:pt x="22" y="1158"/>
                  </a:cubicBezTo>
                  <a:cubicBezTo>
                    <a:pt x="30" y="1183"/>
                    <a:pt x="52" y="1209"/>
                    <a:pt x="81" y="1230"/>
                  </a:cubicBezTo>
                  <a:cubicBezTo>
                    <a:pt x="94" y="1239"/>
                    <a:pt x="107" y="1251"/>
                    <a:pt x="128" y="1260"/>
                  </a:cubicBezTo>
                  <a:cubicBezTo>
                    <a:pt x="132" y="1260"/>
                    <a:pt x="136" y="1260"/>
                    <a:pt x="136" y="1264"/>
                  </a:cubicBezTo>
                  <a:cubicBezTo>
                    <a:pt x="158" y="1268"/>
                    <a:pt x="183" y="1277"/>
                    <a:pt x="209" y="1281"/>
                  </a:cubicBezTo>
                  <a:cubicBezTo>
                    <a:pt x="277" y="1294"/>
                    <a:pt x="361" y="1311"/>
                    <a:pt x="451" y="1315"/>
                  </a:cubicBezTo>
                  <a:cubicBezTo>
                    <a:pt x="624" y="1319"/>
                    <a:pt x="842" y="1333"/>
                    <a:pt x="1085" y="1333"/>
                  </a:cubicBezTo>
                  <a:cubicBezTo>
                    <a:pt x="1115" y="1333"/>
                    <a:pt x="1146" y="1332"/>
                    <a:pt x="1176" y="1332"/>
                  </a:cubicBezTo>
                  <a:cubicBezTo>
                    <a:pt x="1452" y="1332"/>
                    <a:pt x="1766" y="1298"/>
                    <a:pt x="2085" y="1217"/>
                  </a:cubicBezTo>
                  <a:cubicBezTo>
                    <a:pt x="2161" y="1196"/>
                    <a:pt x="2237" y="1166"/>
                    <a:pt x="2305" y="1128"/>
                  </a:cubicBezTo>
                  <a:cubicBezTo>
                    <a:pt x="2339" y="1107"/>
                    <a:pt x="2369" y="1086"/>
                    <a:pt x="2399" y="1060"/>
                  </a:cubicBezTo>
                  <a:cubicBezTo>
                    <a:pt x="2428" y="1035"/>
                    <a:pt x="2458" y="1005"/>
                    <a:pt x="2471" y="980"/>
                  </a:cubicBezTo>
                  <a:cubicBezTo>
                    <a:pt x="2509" y="916"/>
                    <a:pt x="2513" y="840"/>
                    <a:pt x="2505" y="759"/>
                  </a:cubicBezTo>
                  <a:cubicBezTo>
                    <a:pt x="2492" y="683"/>
                    <a:pt x="2467" y="606"/>
                    <a:pt x="2424" y="534"/>
                  </a:cubicBezTo>
                  <a:cubicBezTo>
                    <a:pt x="2344" y="394"/>
                    <a:pt x="2216" y="279"/>
                    <a:pt x="2072" y="199"/>
                  </a:cubicBezTo>
                  <a:cubicBezTo>
                    <a:pt x="1923" y="114"/>
                    <a:pt x="1766" y="59"/>
                    <a:pt x="1609" y="29"/>
                  </a:cubicBezTo>
                  <a:cubicBezTo>
                    <a:pt x="1511" y="10"/>
                    <a:pt x="1412" y="0"/>
                    <a:pt x="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1" name="Google Shape;3501;p34"/>
            <p:cNvSpPr/>
            <p:nvPr/>
          </p:nvSpPr>
          <p:spPr>
            <a:xfrm>
              <a:off x="8200253" y="4714703"/>
              <a:ext cx="397548" cy="237445"/>
            </a:xfrm>
            <a:custGeom>
              <a:avLst/>
              <a:gdLst/>
              <a:ahLst/>
              <a:cxnLst/>
              <a:rect l="l" t="t" r="r" b="b"/>
              <a:pathLst>
                <a:path w="2128" h="1271" extrusionOk="0">
                  <a:moveTo>
                    <a:pt x="443" y="0"/>
                  </a:moveTo>
                  <a:cubicBezTo>
                    <a:pt x="290" y="0"/>
                    <a:pt x="142" y="17"/>
                    <a:pt x="1" y="48"/>
                  </a:cubicBezTo>
                  <a:cubicBezTo>
                    <a:pt x="260" y="74"/>
                    <a:pt x="794" y="180"/>
                    <a:pt x="1198" y="596"/>
                  </a:cubicBezTo>
                  <a:cubicBezTo>
                    <a:pt x="1232" y="630"/>
                    <a:pt x="1266" y="668"/>
                    <a:pt x="1295" y="706"/>
                  </a:cubicBezTo>
                  <a:cubicBezTo>
                    <a:pt x="1295" y="706"/>
                    <a:pt x="1295" y="710"/>
                    <a:pt x="1295" y="710"/>
                  </a:cubicBezTo>
                  <a:cubicBezTo>
                    <a:pt x="1418" y="859"/>
                    <a:pt x="1520" y="1046"/>
                    <a:pt x="1592" y="1271"/>
                  </a:cubicBezTo>
                  <a:cubicBezTo>
                    <a:pt x="1639" y="1245"/>
                    <a:pt x="1686" y="1220"/>
                    <a:pt x="1737" y="1194"/>
                  </a:cubicBezTo>
                  <a:cubicBezTo>
                    <a:pt x="1856" y="1139"/>
                    <a:pt x="1987" y="1097"/>
                    <a:pt x="2127" y="1071"/>
                  </a:cubicBezTo>
                  <a:lnTo>
                    <a:pt x="2102" y="1012"/>
                  </a:lnTo>
                  <a:cubicBezTo>
                    <a:pt x="2000" y="782"/>
                    <a:pt x="1843" y="574"/>
                    <a:pt x="1648" y="413"/>
                  </a:cubicBezTo>
                  <a:cubicBezTo>
                    <a:pt x="1457" y="256"/>
                    <a:pt x="1232" y="142"/>
                    <a:pt x="998" y="78"/>
                  </a:cubicBezTo>
                  <a:cubicBezTo>
                    <a:pt x="813" y="25"/>
                    <a:pt x="625" y="0"/>
                    <a:pt x="443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2" name="Google Shape;3502;p34"/>
            <p:cNvSpPr/>
            <p:nvPr/>
          </p:nvSpPr>
          <p:spPr>
            <a:xfrm>
              <a:off x="7872015" y="4998665"/>
              <a:ext cx="193730" cy="201763"/>
            </a:xfrm>
            <a:custGeom>
              <a:avLst/>
              <a:gdLst/>
              <a:ahLst/>
              <a:cxnLst/>
              <a:rect l="l" t="t" r="r" b="b"/>
              <a:pathLst>
                <a:path w="1037" h="1080" extrusionOk="0">
                  <a:moveTo>
                    <a:pt x="340" y="1"/>
                  </a:moveTo>
                  <a:cubicBezTo>
                    <a:pt x="268" y="18"/>
                    <a:pt x="230" y="26"/>
                    <a:pt x="213" y="26"/>
                  </a:cubicBezTo>
                  <a:cubicBezTo>
                    <a:pt x="200" y="39"/>
                    <a:pt x="170" y="60"/>
                    <a:pt x="119" y="94"/>
                  </a:cubicBezTo>
                  <a:cubicBezTo>
                    <a:pt x="64" y="268"/>
                    <a:pt x="1" y="710"/>
                    <a:pt x="493" y="1079"/>
                  </a:cubicBezTo>
                  <a:cubicBezTo>
                    <a:pt x="540" y="1075"/>
                    <a:pt x="586" y="1075"/>
                    <a:pt x="637" y="1071"/>
                  </a:cubicBezTo>
                  <a:cubicBezTo>
                    <a:pt x="748" y="1058"/>
                    <a:pt x="858" y="1032"/>
                    <a:pt x="943" y="973"/>
                  </a:cubicBezTo>
                  <a:cubicBezTo>
                    <a:pt x="981" y="952"/>
                    <a:pt x="1011" y="930"/>
                    <a:pt x="1036" y="901"/>
                  </a:cubicBezTo>
                  <a:lnTo>
                    <a:pt x="1032" y="901"/>
                  </a:lnTo>
                  <a:cubicBezTo>
                    <a:pt x="883" y="867"/>
                    <a:pt x="765" y="795"/>
                    <a:pt x="680" y="723"/>
                  </a:cubicBezTo>
                  <a:cubicBezTo>
                    <a:pt x="603" y="646"/>
                    <a:pt x="548" y="578"/>
                    <a:pt x="518" y="532"/>
                  </a:cubicBezTo>
                  <a:cubicBezTo>
                    <a:pt x="497" y="493"/>
                    <a:pt x="476" y="459"/>
                    <a:pt x="459" y="425"/>
                  </a:cubicBezTo>
                  <a:cubicBezTo>
                    <a:pt x="446" y="396"/>
                    <a:pt x="434" y="366"/>
                    <a:pt x="421" y="341"/>
                  </a:cubicBezTo>
                  <a:cubicBezTo>
                    <a:pt x="395" y="294"/>
                    <a:pt x="391" y="256"/>
                    <a:pt x="378" y="226"/>
                  </a:cubicBezTo>
                  <a:cubicBezTo>
                    <a:pt x="366" y="171"/>
                    <a:pt x="366" y="158"/>
                    <a:pt x="370" y="158"/>
                  </a:cubicBezTo>
                  <a:cubicBezTo>
                    <a:pt x="370" y="154"/>
                    <a:pt x="366" y="145"/>
                    <a:pt x="366" y="141"/>
                  </a:cubicBezTo>
                  <a:cubicBezTo>
                    <a:pt x="357" y="111"/>
                    <a:pt x="344" y="65"/>
                    <a:pt x="340" y="1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3" name="Google Shape;3503;p34"/>
            <p:cNvSpPr/>
            <p:nvPr/>
          </p:nvSpPr>
          <p:spPr>
            <a:xfrm>
              <a:off x="8412852" y="4925059"/>
              <a:ext cx="475824" cy="275369"/>
            </a:xfrm>
            <a:custGeom>
              <a:avLst/>
              <a:gdLst/>
              <a:ahLst/>
              <a:cxnLst/>
              <a:rect l="l" t="t" r="r" b="b"/>
              <a:pathLst>
                <a:path w="2547" h="1474" extrusionOk="0">
                  <a:moveTo>
                    <a:pt x="1664" y="0"/>
                  </a:moveTo>
                  <a:cubicBezTo>
                    <a:pt x="1664" y="0"/>
                    <a:pt x="1685" y="43"/>
                    <a:pt x="1715" y="111"/>
                  </a:cubicBezTo>
                  <a:cubicBezTo>
                    <a:pt x="1813" y="353"/>
                    <a:pt x="1961" y="972"/>
                    <a:pt x="1350" y="1125"/>
                  </a:cubicBezTo>
                  <a:cubicBezTo>
                    <a:pt x="849" y="1248"/>
                    <a:pt x="412" y="1274"/>
                    <a:pt x="162" y="1324"/>
                  </a:cubicBezTo>
                  <a:cubicBezTo>
                    <a:pt x="94" y="1337"/>
                    <a:pt x="38" y="1350"/>
                    <a:pt x="0" y="1358"/>
                  </a:cubicBezTo>
                  <a:cubicBezTo>
                    <a:pt x="5" y="1358"/>
                    <a:pt x="13" y="1363"/>
                    <a:pt x="22" y="1367"/>
                  </a:cubicBezTo>
                  <a:cubicBezTo>
                    <a:pt x="47" y="1380"/>
                    <a:pt x="81" y="1388"/>
                    <a:pt x="115" y="1397"/>
                  </a:cubicBezTo>
                  <a:cubicBezTo>
                    <a:pt x="183" y="1414"/>
                    <a:pt x="268" y="1431"/>
                    <a:pt x="370" y="1439"/>
                  </a:cubicBezTo>
                  <a:cubicBezTo>
                    <a:pt x="565" y="1452"/>
                    <a:pt x="815" y="1469"/>
                    <a:pt x="1100" y="1473"/>
                  </a:cubicBezTo>
                  <a:cubicBezTo>
                    <a:pt x="1384" y="1473"/>
                    <a:pt x="1707" y="1439"/>
                    <a:pt x="2038" y="1358"/>
                  </a:cubicBezTo>
                  <a:cubicBezTo>
                    <a:pt x="2118" y="1337"/>
                    <a:pt x="2203" y="1303"/>
                    <a:pt x="2284" y="1257"/>
                  </a:cubicBezTo>
                  <a:cubicBezTo>
                    <a:pt x="2322" y="1235"/>
                    <a:pt x="2360" y="1210"/>
                    <a:pt x="2398" y="1176"/>
                  </a:cubicBezTo>
                  <a:cubicBezTo>
                    <a:pt x="2415" y="1163"/>
                    <a:pt x="2432" y="1146"/>
                    <a:pt x="2449" y="1129"/>
                  </a:cubicBezTo>
                  <a:cubicBezTo>
                    <a:pt x="2466" y="1108"/>
                    <a:pt x="2479" y="1087"/>
                    <a:pt x="2492" y="1066"/>
                  </a:cubicBezTo>
                  <a:cubicBezTo>
                    <a:pt x="2543" y="972"/>
                    <a:pt x="2547" y="870"/>
                    <a:pt x="2534" y="773"/>
                  </a:cubicBezTo>
                  <a:cubicBezTo>
                    <a:pt x="2521" y="679"/>
                    <a:pt x="2488" y="590"/>
                    <a:pt x="2441" y="510"/>
                  </a:cubicBezTo>
                  <a:cubicBezTo>
                    <a:pt x="2343" y="344"/>
                    <a:pt x="2199" y="221"/>
                    <a:pt x="2042" y="132"/>
                  </a:cubicBezTo>
                  <a:cubicBezTo>
                    <a:pt x="1940" y="77"/>
                    <a:pt x="1834" y="34"/>
                    <a:pt x="1728" y="0"/>
                  </a:cubicBezTo>
                  <a:close/>
                </a:path>
              </a:pathLst>
            </a:custGeom>
            <a:solidFill>
              <a:srgbClr val="1E154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04" name="Google Shape;3504;p34"/>
          <p:cNvGrpSpPr/>
          <p:nvPr/>
        </p:nvGrpSpPr>
        <p:grpSpPr>
          <a:xfrm>
            <a:off x="-694916" y="4268363"/>
            <a:ext cx="3334980" cy="1481629"/>
            <a:chOff x="-462037" y="4426274"/>
            <a:chExt cx="3455580" cy="1535208"/>
          </a:xfrm>
        </p:grpSpPr>
        <p:sp>
          <p:nvSpPr>
            <p:cNvPr id="3505" name="Google Shape;3505;p34"/>
            <p:cNvSpPr/>
            <p:nvPr/>
          </p:nvSpPr>
          <p:spPr>
            <a:xfrm>
              <a:off x="259489" y="5399733"/>
              <a:ext cx="983677" cy="205406"/>
            </a:xfrm>
            <a:custGeom>
              <a:avLst/>
              <a:gdLst/>
              <a:ahLst/>
              <a:cxnLst/>
              <a:rect l="l" t="t" r="r" b="b"/>
              <a:pathLst>
                <a:path w="4334" h="905" extrusionOk="0">
                  <a:moveTo>
                    <a:pt x="1990" y="0"/>
                  </a:moveTo>
                  <a:cubicBezTo>
                    <a:pt x="1960" y="0"/>
                    <a:pt x="1931" y="1"/>
                    <a:pt x="1902" y="2"/>
                  </a:cubicBezTo>
                  <a:cubicBezTo>
                    <a:pt x="1770" y="6"/>
                    <a:pt x="1643" y="27"/>
                    <a:pt x="1533" y="57"/>
                  </a:cubicBezTo>
                  <a:cubicBezTo>
                    <a:pt x="1312" y="108"/>
                    <a:pt x="1159" y="188"/>
                    <a:pt x="1108" y="222"/>
                  </a:cubicBezTo>
                  <a:cubicBezTo>
                    <a:pt x="1095" y="231"/>
                    <a:pt x="1083" y="239"/>
                    <a:pt x="1074" y="244"/>
                  </a:cubicBezTo>
                  <a:cubicBezTo>
                    <a:pt x="972" y="197"/>
                    <a:pt x="845" y="167"/>
                    <a:pt x="718" y="167"/>
                  </a:cubicBezTo>
                  <a:cubicBezTo>
                    <a:pt x="552" y="167"/>
                    <a:pt x="391" y="214"/>
                    <a:pt x="268" y="265"/>
                  </a:cubicBezTo>
                  <a:cubicBezTo>
                    <a:pt x="149" y="316"/>
                    <a:pt x="64" y="375"/>
                    <a:pt x="39" y="396"/>
                  </a:cubicBezTo>
                  <a:cubicBezTo>
                    <a:pt x="0" y="430"/>
                    <a:pt x="0" y="443"/>
                    <a:pt x="5" y="451"/>
                  </a:cubicBezTo>
                  <a:cubicBezTo>
                    <a:pt x="6" y="455"/>
                    <a:pt x="10" y="458"/>
                    <a:pt x="17" y="458"/>
                  </a:cubicBezTo>
                  <a:cubicBezTo>
                    <a:pt x="26" y="458"/>
                    <a:pt x="42" y="453"/>
                    <a:pt x="68" y="439"/>
                  </a:cubicBezTo>
                  <a:cubicBezTo>
                    <a:pt x="98" y="426"/>
                    <a:pt x="183" y="379"/>
                    <a:pt x="297" y="333"/>
                  </a:cubicBezTo>
                  <a:cubicBezTo>
                    <a:pt x="410" y="288"/>
                    <a:pt x="554" y="252"/>
                    <a:pt x="698" y="252"/>
                  </a:cubicBezTo>
                  <a:cubicBezTo>
                    <a:pt x="706" y="252"/>
                    <a:pt x="714" y="252"/>
                    <a:pt x="722" y="252"/>
                  </a:cubicBezTo>
                  <a:cubicBezTo>
                    <a:pt x="875" y="252"/>
                    <a:pt x="1023" y="294"/>
                    <a:pt x="1129" y="358"/>
                  </a:cubicBezTo>
                  <a:cubicBezTo>
                    <a:pt x="1235" y="418"/>
                    <a:pt x="1299" y="485"/>
                    <a:pt x="1325" y="507"/>
                  </a:cubicBezTo>
                  <a:cubicBezTo>
                    <a:pt x="1352" y="534"/>
                    <a:pt x="1365" y="542"/>
                    <a:pt x="1374" y="542"/>
                  </a:cubicBezTo>
                  <a:cubicBezTo>
                    <a:pt x="1376" y="542"/>
                    <a:pt x="1378" y="541"/>
                    <a:pt x="1380" y="541"/>
                  </a:cubicBezTo>
                  <a:cubicBezTo>
                    <a:pt x="1388" y="536"/>
                    <a:pt x="1392" y="524"/>
                    <a:pt x="1363" y="477"/>
                  </a:cubicBezTo>
                  <a:cubicBezTo>
                    <a:pt x="1346" y="443"/>
                    <a:pt x="1282" y="362"/>
                    <a:pt x="1168" y="294"/>
                  </a:cubicBezTo>
                  <a:cubicBezTo>
                    <a:pt x="1155" y="286"/>
                    <a:pt x="1142" y="277"/>
                    <a:pt x="1125" y="269"/>
                  </a:cubicBezTo>
                  <a:lnTo>
                    <a:pt x="1134" y="269"/>
                  </a:lnTo>
                  <a:cubicBezTo>
                    <a:pt x="1189" y="244"/>
                    <a:pt x="1337" y="176"/>
                    <a:pt x="1554" y="129"/>
                  </a:cubicBezTo>
                  <a:cubicBezTo>
                    <a:pt x="1660" y="103"/>
                    <a:pt x="1779" y="86"/>
                    <a:pt x="1910" y="82"/>
                  </a:cubicBezTo>
                  <a:cubicBezTo>
                    <a:pt x="1932" y="82"/>
                    <a:pt x="1953" y="81"/>
                    <a:pt x="1975" y="81"/>
                  </a:cubicBezTo>
                  <a:cubicBezTo>
                    <a:pt x="2083" y="81"/>
                    <a:pt x="2196" y="90"/>
                    <a:pt x="2309" y="108"/>
                  </a:cubicBezTo>
                  <a:cubicBezTo>
                    <a:pt x="2441" y="133"/>
                    <a:pt x="2572" y="171"/>
                    <a:pt x="2691" y="218"/>
                  </a:cubicBezTo>
                  <a:cubicBezTo>
                    <a:pt x="2810" y="269"/>
                    <a:pt x="2916" y="324"/>
                    <a:pt x="3010" y="384"/>
                  </a:cubicBezTo>
                  <a:cubicBezTo>
                    <a:pt x="3192" y="502"/>
                    <a:pt x="3311" y="617"/>
                    <a:pt x="3358" y="655"/>
                  </a:cubicBezTo>
                  <a:cubicBezTo>
                    <a:pt x="3243" y="668"/>
                    <a:pt x="3137" y="689"/>
                    <a:pt x="3044" y="715"/>
                  </a:cubicBezTo>
                  <a:cubicBezTo>
                    <a:pt x="3010" y="723"/>
                    <a:pt x="2980" y="736"/>
                    <a:pt x="2950" y="744"/>
                  </a:cubicBezTo>
                  <a:cubicBezTo>
                    <a:pt x="2920" y="753"/>
                    <a:pt x="2895" y="766"/>
                    <a:pt x="2874" y="774"/>
                  </a:cubicBezTo>
                  <a:cubicBezTo>
                    <a:pt x="2827" y="795"/>
                    <a:pt x="2797" y="812"/>
                    <a:pt x="2780" y="825"/>
                  </a:cubicBezTo>
                  <a:cubicBezTo>
                    <a:pt x="2734" y="855"/>
                    <a:pt x="2734" y="863"/>
                    <a:pt x="2738" y="876"/>
                  </a:cubicBezTo>
                  <a:cubicBezTo>
                    <a:pt x="2740" y="880"/>
                    <a:pt x="2743" y="883"/>
                    <a:pt x="2752" y="883"/>
                  </a:cubicBezTo>
                  <a:cubicBezTo>
                    <a:pt x="2761" y="883"/>
                    <a:pt x="2776" y="880"/>
                    <a:pt x="2802" y="872"/>
                  </a:cubicBezTo>
                  <a:cubicBezTo>
                    <a:pt x="2810" y="867"/>
                    <a:pt x="2823" y="863"/>
                    <a:pt x="2840" y="855"/>
                  </a:cubicBezTo>
                  <a:cubicBezTo>
                    <a:pt x="2857" y="850"/>
                    <a:pt x="2874" y="842"/>
                    <a:pt x="2899" y="838"/>
                  </a:cubicBezTo>
                  <a:cubicBezTo>
                    <a:pt x="2920" y="829"/>
                    <a:pt x="2946" y="821"/>
                    <a:pt x="2976" y="812"/>
                  </a:cubicBezTo>
                  <a:cubicBezTo>
                    <a:pt x="3001" y="804"/>
                    <a:pt x="3031" y="791"/>
                    <a:pt x="3065" y="787"/>
                  </a:cubicBezTo>
                  <a:cubicBezTo>
                    <a:pt x="3187" y="755"/>
                    <a:pt x="3341" y="731"/>
                    <a:pt x="3499" y="731"/>
                  </a:cubicBezTo>
                  <a:cubicBezTo>
                    <a:pt x="3511" y="731"/>
                    <a:pt x="3523" y="731"/>
                    <a:pt x="3536" y="732"/>
                  </a:cubicBezTo>
                  <a:cubicBezTo>
                    <a:pt x="3706" y="736"/>
                    <a:pt x="3871" y="761"/>
                    <a:pt x="4003" y="800"/>
                  </a:cubicBezTo>
                  <a:cubicBezTo>
                    <a:pt x="4130" y="838"/>
                    <a:pt x="4228" y="880"/>
                    <a:pt x="4262" y="893"/>
                  </a:cubicBezTo>
                  <a:cubicBezTo>
                    <a:pt x="4287" y="901"/>
                    <a:pt x="4303" y="905"/>
                    <a:pt x="4313" y="905"/>
                  </a:cubicBezTo>
                  <a:cubicBezTo>
                    <a:pt x="4323" y="905"/>
                    <a:pt x="4327" y="901"/>
                    <a:pt x="4330" y="897"/>
                  </a:cubicBezTo>
                  <a:cubicBezTo>
                    <a:pt x="4334" y="889"/>
                    <a:pt x="4334" y="876"/>
                    <a:pt x="4283" y="846"/>
                  </a:cubicBezTo>
                  <a:cubicBezTo>
                    <a:pt x="4253" y="821"/>
                    <a:pt x="4156" y="774"/>
                    <a:pt x="4024" y="727"/>
                  </a:cubicBezTo>
                  <a:cubicBezTo>
                    <a:pt x="3888" y="685"/>
                    <a:pt x="3714" y="651"/>
                    <a:pt x="3536" y="651"/>
                  </a:cubicBezTo>
                  <a:cubicBezTo>
                    <a:pt x="3523" y="650"/>
                    <a:pt x="3510" y="649"/>
                    <a:pt x="3497" y="649"/>
                  </a:cubicBezTo>
                  <a:cubicBezTo>
                    <a:pt x="3470" y="649"/>
                    <a:pt x="3443" y="651"/>
                    <a:pt x="3417" y="651"/>
                  </a:cubicBezTo>
                  <a:cubicBezTo>
                    <a:pt x="3413" y="642"/>
                    <a:pt x="3404" y="630"/>
                    <a:pt x="3392" y="617"/>
                  </a:cubicBezTo>
                  <a:cubicBezTo>
                    <a:pt x="3353" y="570"/>
                    <a:pt x="3239" y="447"/>
                    <a:pt x="3048" y="320"/>
                  </a:cubicBezTo>
                  <a:cubicBezTo>
                    <a:pt x="2954" y="256"/>
                    <a:pt x="2844" y="197"/>
                    <a:pt x="2717" y="146"/>
                  </a:cubicBezTo>
                  <a:cubicBezTo>
                    <a:pt x="2594" y="95"/>
                    <a:pt x="2458" y="53"/>
                    <a:pt x="2318" y="27"/>
                  </a:cubicBezTo>
                  <a:cubicBezTo>
                    <a:pt x="2208" y="7"/>
                    <a:pt x="2098" y="0"/>
                    <a:pt x="1990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6" name="Google Shape;3506;p34"/>
            <p:cNvSpPr/>
            <p:nvPr/>
          </p:nvSpPr>
          <p:spPr>
            <a:xfrm>
              <a:off x="-462037" y="4426274"/>
              <a:ext cx="3455580" cy="1535208"/>
            </a:xfrm>
            <a:custGeom>
              <a:avLst/>
              <a:gdLst/>
              <a:ahLst/>
              <a:cxnLst/>
              <a:rect l="l" t="t" r="r" b="b"/>
              <a:pathLst>
                <a:path w="15225" h="6764" extrusionOk="0">
                  <a:moveTo>
                    <a:pt x="4640" y="81"/>
                  </a:moveTo>
                  <a:cubicBezTo>
                    <a:pt x="4694" y="81"/>
                    <a:pt x="4749" y="85"/>
                    <a:pt x="4801" y="93"/>
                  </a:cubicBezTo>
                  <a:cubicBezTo>
                    <a:pt x="4987" y="123"/>
                    <a:pt x="5161" y="203"/>
                    <a:pt x="5297" y="318"/>
                  </a:cubicBezTo>
                  <a:cubicBezTo>
                    <a:pt x="5433" y="432"/>
                    <a:pt x="5522" y="581"/>
                    <a:pt x="5573" y="721"/>
                  </a:cubicBezTo>
                  <a:cubicBezTo>
                    <a:pt x="5594" y="789"/>
                    <a:pt x="5611" y="861"/>
                    <a:pt x="5620" y="925"/>
                  </a:cubicBezTo>
                  <a:cubicBezTo>
                    <a:pt x="5628" y="988"/>
                    <a:pt x="5633" y="1048"/>
                    <a:pt x="5633" y="1099"/>
                  </a:cubicBezTo>
                  <a:cubicBezTo>
                    <a:pt x="5628" y="1205"/>
                    <a:pt x="5611" y="1281"/>
                    <a:pt x="5603" y="1320"/>
                  </a:cubicBezTo>
                  <a:cubicBezTo>
                    <a:pt x="5594" y="1349"/>
                    <a:pt x="5590" y="1370"/>
                    <a:pt x="5586" y="1392"/>
                  </a:cubicBezTo>
                  <a:cubicBezTo>
                    <a:pt x="5582" y="1409"/>
                    <a:pt x="5577" y="1421"/>
                    <a:pt x="5577" y="1434"/>
                  </a:cubicBezTo>
                  <a:cubicBezTo>
                    <a:pt x="5573" y="1447"/>
                    <a:pt x="5573" y="1455"/>
                    <a:pt x="5577" y="1460"/>
                  </a:cubicBezTo>
                  <a:cubicBezTo>
                    <a:pt x="5560" y="1455"/>
                    <a:pt x="5543" y="1451"/>
                    <a:pt x="5531" y="1447"/>
                  </a:cubicBezTo>
                  <a:cubicBezTo>
                    <a:pt x="5467" y="1438"/>
                    <a:pt x="5408" y="1434"/>
                    <a:pt x="5357" y="1430"/>
                  </a:cubicBezTo>
                  <a:cubicBezTo>
                    <a:pt x="5324" y="1427"/>
                    <a:pt x="5294" y="1426"/>
                    <a:pt x="5267" y="1426"/>
                  </a:cubicBezTo>
                  <a:cubicBezTo>
                    <a:pt x="5208" y="1426"/>
                    <a:pt x="5165" y="1431"/>
                    <a:pt x="5144" y="1434"/>
                  </a:cubicBezTo>
                  <a:cubicBezTo>
                    <a:pt x="5106" y="1443"/>
                    <a:pt x="5098" y="1455"/>
                    <a:pt x="5102" y="1464"/>
                  </a:cubicBezTo>
                  <a:cubicBezTo>
                    <a:pt x="5102" y="1472"/>
                    <a:pt x="5106" y="1481"/>
                    <a:pt x="5149" y="1485"/>
                  </a:cubicBezTo>
                  <a:cubicBezTo>
                    <a:pt x="5174" y="1489"/>
                    <a:pt x="5251" y="1494"/>
                    <a:pt x="5352" y="1502"/>
                  </a:cubicBezTo>
                  <a:cubicBezTo>
                    <a:pt x="5450" y="1515"/>
                    <a:pt x="5577" y="1532"/>
                    <a:pt x="5692" y="1574"/>
                  </a:cubicBezTo>
                  <a:cubicBezTo>
                    <a:pt x="5811" y="1612"/>
                    <a:pt x="5917" y="1676"/>
                    <a:pt x="5989" y="1744"/>
                  </a:cubicBezTo>
                  <a:cubicBezTo>
                    <a:pt x="6061" y="1808"/>
                    <a:pt x="6104" y="1871"/>
                    <a:pt x="6121" y="1888"/>
                  </a:cubicBezTo>
                  <a:cubicBezTo>
                    <a:pt x="6139" y="1913"/>
                    <a:pt x="6149" y="1920"/>
                    <a:pt x="6158" y="1920"/>
                  </a:cubicBezTo>
                  <a:cubicBezTo>
                    <a:pt x="6161" y="1920"/>
                    <a:pt x="6164" y="1919"/>
                    <a:pt x="6167" y="1918"/>
                  </a:cubicBezTo>
                  <a:cubicBezTo>
                    <a:pt x="6176" y="1914"/>
                    <a:pt x="6180" y="1905"/>
                    <a:pt x="6167" y="1863"/>
                  </a:cubicBezTo>
                  <a:cubicBezTo>
                    <a:pt x="6155" y="1837"/>
                    <a:pt x="6116" y="1765"/>
                    <a:pt x="6040" y="1689"/>
                  </a:cubicBezTo>
                  <a:cubicBezTo>
                    <a:pt x="5964" y="1612"/>
                    <a:pt x="5845" y="1540"/>
                    <a:pt x="5717" y="1498"/>
                  </a:cubicBezTo>
                  <a:cubicBezTo>
                    <a:pt x="5692" y="1485"/>
                    <a:pt x="5662" y="1477"/>
                    <a:pt x="5633" y="1472"/>
                  </a:cubicBezTo>
                  <a:cubicBezTo>
                    <a:pt x="5650" y="1451"/>
                    <a:pt x="5671" y="1426"/>
                    <a:pt x="5705" y="1392"/>
                  </a:cubicBezTo>
                  <a:cubicBezTo>
                    <a:pt x="5722" y="1370"/>
                    <a:pt x="5751" y="1345"/>
                    <a:pt x="5785" y="1311"/>
                  </a:cubicBezTo>
                  <a:cubicBezTo>
                    <a:pt x="5819" y="1281"/>
                    <a:pt x="5866" y="1239"/>
                    <a:pt x="5921" y="1201"/>
                  </a:cubicBezTo>
                  <a:cubicBezTo>
                    <a:pt x="6032" y="1120"/>
                    <a:pt x="6189" y="1044"/>
                    <a:pt x="6380" y="993"/>
                  </a:cubicBezTo>
                  <a:cubicBezTo>
                    <a:pt x="6477" y="971"/>
                    <a:pt x="6583" y="957"/>
                    <a:pt x="6694" y="957"/>
                  </a:cubicBezTo>
                  <a:cubicBezTo>
                    <a:pt x="6800" y="957"/>
                    <a:pt x="6910" y="970"/>
                    <a:pt x="7020" y="1001"/>
                  </a:cubicBezTo>
                  <a:cubicBezTo>
                    <a:pt x="7241" y="1061"/>
                    <a:pt x="7458" y="1192"/>
                    <a:pt x="7627" y="1366"/>
                  </a:cubicBezTo>
                  <a:cubicBezTo>
                    <a:pt x="7797" y="1540"/>
                    <a:pt x="7920" y="1761"/>
                    <a:pt x="7975" y="1986"/>
                  </a:cubicBezTo>
                  <a:cubicBezTo>
                    <a:pt x="8035" y="2211"/>
                    <a:pt x="8022" y="2436"/>
                    <a:pt x="7980" y="2627"/>
                  </a:cubicBezTo>
                  <a:cubicBezTo>
                    <a:pt x="7933" y="2818"/>
                    <a:pt x="7861" y="2979"/>
                    <a:pt x="7789" y="3094"/>
                  </a:cubicBezTo>
                  <a:cubicBezTo>
                    <a:pt x="7751" y="3149"/>
                    <a:pt x="7717" y="3200"/>
                    <a:pt x="7687" y="3238"/>
                  </a:cubicBezTo>
                  <a:cubicBezTo>
                    <a:pt x="7653" y="3276"/>
                    <a:pt x="7632" y="3306"/>
                    <a:pt x="7615" y="3323"/>
                  </a:cubicBezTo>
                  <a:cubicBezTo>
                    <a:pt x="7585" y="3353"/>
                    <a:pt x="7568" y="3378"/>
                    <a:pt x="7551" y="3395"/>
                  </a:cubicBezTo>
                  <a:cubicBezTo>
                    <a:pt x="7534" y="3412"/>
                    <a:pt x="7521" y="3425"/>
                    <a:pt x="7513" y="3437"/>
                  </a:cubicBezTo>
                  <a:cubicBezTo>
                    <a:pt x="7500" y="3450"/>
                    <a:pt x="7496" y="3459"/>
                    <a:pt x="7496" y="3467"/>
                  </a:cubicBezTo>
                  <a:cubicBezTo>
                    <a:pt x="7417" y="3451"/>
                    <a:pt x="7336" y="3443"/>
                    <a:pt x="7262" y="3443"/>
                  </a:cubicBezTo>
                  <a:cubicBezTo>
                    <a:pt x="7220" y="3443"/>
                    <a:pt x="7180" y="3446"/>
                    <a:pt x="7144" y="3450"/>
                  </a:cubicBezTo>
                  <a:cubicBezTo>
                    <a:pt x="7033" y="3463"/>
                    <a:pt x="6953" y="3488"/>
                    <a:pt x="6927" y="3501"/>
                  </a:cubicBezTo>
                  <a:cubicBezTo>
                    <a:pt x="6889" y="3522"/>
                    <a:pt x="6889" y="3531"/>
                    <a:pt x="6889" y="3544"/>
                  </a:cubicBezTo>
                  <a:cubicBezTo>
                    <a:pt x="6892" y="3550"/>
                    <a:pt x="6897" y="3554"/>
                    <a:pt x="6917" y="3554"/>
                  </a:cubicBezTo>
                  <a:cubicBezTo>
                    <a:pt x="6924" y="3554"/>
                    <a:pt x="6933" y="3553"/>
                    <a:pt x="6944" y="3552"/>
                  </a:cubicBezTo>
                  <a:cubicBezTo>
                    <a:pt x="6970" y="3548"/>
                    <a:pt x="7050" y="3531"/>
                    <a:pt x="7152" y="3522"/>
                  </a:cubicBezTo>
                  <a:cubicBezTo>
                    <a:pt x="7178" y="3520"/>
                    <a:pt x="7205" y="3519"/>
                    <a:pt x="7233" y="3519"/>
                  </a:cubicBezTo>
                  <a:cubicBezTo>
                    <a:pt x="7320" y="3519"/>
                    <a:pt x="7416" y="3530"/>
                    <a:pt x="7513" y="3552"/>
                  </a:cubicBezTo>
                  <a:cubicBezTo>
                    <a:pt x="7636" y="3582"/>
                    <a:pt x="7755" y="3637"/>
                    <a:pt x="7844" y="3688"/>
                  </a:cubicBezTo>
                  <a:cubicBezTo>
                    <a:pt x="7933" y="3743"/>
                    <a:pt x="7997" y="3790"/>
                    <a:pt x="8018" y="3807"/>
                  </a:cubicBezTo>
                  <a:cubicBezTo>
                    <a:pt x="8039" y="3823"/>
                    <a:pt x="8052" y="3829"/>
                    <a:pt x="8061" y="3829"/>
                  </a:cubicBezTo>
                  <a:cubicBezTo>
                    <a:pt x="8066" y="3829"/>
                    <a:pt x="8070" y="3827"/>
                    <a:pt x="8073" y="3824"/>
                  </a:cubicBezTo>
                  <a:cubicBezTo>
                    <a:pt x="8077" y="3815"/>
                    <a:pt x="8082" y="3807"/>
                    <a:pt x="8052" y="3769"/>
                  </a:cubicBezTo>
                  <a:cubicBezTo>
                    <a:pt x="8035" y="3747"/>
                    <a:pt x="7975" y="3688"/>
                    <a:pt x="7882" y="3624"/>
                  </a:cubicBezTo>
                  <a:cubicBezTo>
                    <a:pt x="7793" y="3565"/>
                    <a:pt x="7666" y="3505"/>
                    <a:pt x="7530" y="3471"/>
                  </a:cubicBezTo>
                  <a:cubicBezTo>
                    <a:pt x="7521" y="3471"/>
                    <a:pt x="7517" y="3471"/>
                    <a:pt x="7509" y="3467"/>
                  </a:cubicBezTo>
                  <a:cubicBezTo>
                    <a:pt x="7513" y="3467"/>
                    <a:pt x="7521" y="3463"/>
                    <a:pt x="7530" y="3459"/>
                  </a:cubicBezTo>
                  <a:cubicBezTo>
                    <a:pt x="7538" y="3450"/>
                    <a:pt x="7555" y="3442"/>
                    <a:pt x="7577" y="3425"/>
                  </a:cubicBezTo>
                  <a:cubicBezTo>
                    <a:pt x="7598" y="3408"/>
                    <a:pt x="7623" y="3387"/>
                    <a:pt x="7653" y="3361"/>
                  </a:cubicBezTo>
                  <a:cubicBezTo>
                    <a:pt x="7691" y="3319"/>
                    <a:pt x="7768" y="3246"/>
                    <a:pt x="7844" y="3123"/>
                  </a:cubicBezTo>
                  <a:cubicBezTo>
                    <a:pt x="7925" y="3005"/>
                    <a:pt x="8001" y="2839"/>
                    <a:pt x="8052" y="2640"/>
                  </a:cubicBezTo>
                  <a:cubicBezTo>
                    <a:pt x="8069" y="2563"/>
                    <a:pt x="8082" y="2482"/>
                    <a:pt x="8090" y="2398"/>
                  </a:cubicBezTo>
                  <a:cubicBezTo>
                    <a:pt x="8107" y="2393"/>
                    <a:pt x="8128" y="2389"/>
                    <a:pt x="8154" y="2381"/>
                  </a:cubicBezTo>
                  <a:cubicBezTo>
                    <a:pt x="8216" y="2366"/>
                    <a:pt x="8372" y="2317"/>
                    <a:pt x="8587" y="2317"/>
                  </a:cubicBezTo>
                  <a:cubicBezTo>
                    <a:pt x="8622" y="2317"/>
                    <a:pt x="8659" y="2318"/>
                    <a:pt x="8697" y="2321"/>
                  </a:cubicBezTo>
                  <a:cubicBezTo>
                    <a:pt x="8829" y="2325"/>
                    <a:pt x="8981" y="2359"/>
                    <a:pt x="9130" y="2410"/>
                  </a:cubicBezTo>
                  <a:cubicBezTo>
                    <a:pt x="9279" y="2465"/>
                    <a:pt x="9431" y="2542"/>
                    <a:pt x="9563" y="2644"/>
                  </a:cubicBezTo>
                  <a:cubicBezTo>
                    <a:pt x="9699" y="2741"/>
                    <a:pt x="9826" y="2856"/>
                    <a:pt x="9915" y="2988"/>
                  </a:cubicBezTo>
                  <a:cubicBezTo>
                    <a:pt x="9958" y="3051"/>
                    <a:pt x="9996" y="3119"/>
                    <a:pt x="10026" y="3187"/>
                  </a:cubicBezTo>
                  <a:cubicBezTo>
                    <a:pt x="10055" y="3255"/>
                    <a:pt x="10076" y="3323"/>
                    <a:pt x="10098" y="3387"/>
                  </a:cubicBezTo>
                  <a:cubicBezTo>
                    <a:pt x="10166" y="3650"/>
                    <a:pt x="10161" y="3858"/>
                    <a:pt x="10170" y="3930"/>
                  </a:cubicBezTo>
                  <a:cubicBezTo>
                    <a:pt x="10174" y="3993"/>
                    <a:pt x="10178" y="4027"/>
                    <a:pt x="10183" y="4044"/>
                  </a:cubicBezTo>
                  <a:cubicBezTo>
                    <a:pt x="10093" y="4053"/>
                    <a:pt x="10009" y="4070"/>
                    <a:pt x="9928" y="4087"/>
                  </a:cubicBezTo>
                  <a:cubicBezTo>
                    <a:pt x="9762" y="4129"/>
                    <a:pt x="9614" y="4189"/>
                    <a:pt x="9486" y="4257"/>
                  </a:cubicBezTo>
                  <a:cubicBezTo>
                    <a:pt x="9232" y="4388"/>
                    <a:pt x="9075" y="4541"/>
                    <a:pt x="9024" y="4596"/>
                  </a:cubicBezTo>
                  <a:cubicBezTo>
                    <a:pt x="8952" y="4681"/>
                    <a:pt x="8947" y="4698"/>
                    <a:pt x="8956" y="4707"/>
                  </a:cubicBezTo>
                  <a:cubicBezTo>
                    <a:pt x="8958" y="4707"/>
                    <a:pt x="8959" y="4708"/>
                    <a:pt x="8962" y="4708"/>
                  </a:cubicBezTo>
                  <a:cubicBezTo>
                    <a:pt x="8972" y="4708"/>
                    <a:pt x="8993" y="4696"/>
                    <a:pt x="9062" y="4634"/>
                  </a:cubicBezTo>
                  <a:cubicBezTo>
                    <a:pt x="9117" y="4588"/>
                    <a:pt x="9274" y="4443"/>
                    <a:pt x="9520" y="4320"/>
                  </a:cubicBezTo>
                  <a:cubicBezTo>
                    <a:pt x="9644" y="4261"/>
                    <a:pt x="9792" y="4206"/>
                    <a:pt x="9949" y="4167"/>
                  </a:cubicBezTo>
                  <a:cubicBezTo>
                    <a:pt x="10093" y="4133"/>
                    <a:pt x="10247" y="4112"/>
                    <a:pt x="10406" y="4112"/>
                  </a:cubicBezTo>
                  <a:cubicBezTo>
                    <a:pt x="10421" y="4112"/>
                    <a:pt x="10435" y="4112"/>
                    <a:pt x="10450" y="4112"/>
                  </a:cubicBezTo>
                  <a:cubicBezTo>
                    <a:pt x="10620" y="4121"/>
                    <a:pt x="10790" y="4151"/>
                    <a:pt x="10942" y="4197"/>
                  </a:cubicBezTo>
                  <a:cubicBezTo>
                    <a:pt x="11099" y="4244"/>
                    <a:pt x="11239" y="4308"/>
                    <a:pt x="11358" y="4375"/>
                  </a:cubicBezTo>
                  <a:cubicBezTo>
                    <a:pt x="11600" y="4516"/>
                    <a:pt x="11749" y="4664"/>
                    <a:pt x="11800" y="4715"/>
                  </a:cubicBezTo>
                  <a:cubicBezTo>
                    <a:pt x="11825" y="4736"/>
                    <a:pt x="11842" y="4753"/>
                    <a:pt x="11855" y="4766"/>
                  </a:cubicBezTo>
                  <a:cubicBezTo>
                    <a:pt x="11770" y="4830"/>
                    <a:pt x="11702" y="4893"/>
                    <a:pt x="11651" y="4948"/>
                  </a:cubicBezTo>
                  <a:cubicBezTo>
                    <a:pt x="11600" y="4999"/>
                    <a:pt x="11566" y="5046"/>
                    <a:pt x="11549" y="5072"/>
                  </a:cubicBezTo>
                  <a:cubicBezTo>
                    <a:pt x="11490" y="5169"/>
                    <a:pt x="11490" y="5186"/>
                    <a:pt x="11498" y="5190"/>
                  </a:cubicBezTo>
                  <a:cubicBezTo>
                    <a:pt x="11500" y="5191"/>
                    <a:pt x="11501" y="5191"/>
                    <a:pt x="11503" y="5191"/>
                  </a:cubicBezTo>
                  <a:cubicBezTo>
                    <a:pt x="11512" y="5191"/>
                    <a:pt x="11530" y="5177"/>
                    <a:pt x="11592" y="5101"/>
                  </a:cubicBezTo>
                  <a:cubicBezTo>
                    <a:pt x="11638" y="5046"/>
                    <a:pt x="11778" y="4885"/>
                    <a:pt x="12020" y="4745"/>
                  </a:cubicBezTo>
                  <a:cubicBezTo>
                    <a:pt x="12139" y="4677"/>
                    <a:pt x="12284" y="4617"/>
                    <a:pt x="12441" y="4583"/>
                  </a:cubicBezTo>
                  <a:cubicBezTo>
                    <a:pt x="12540" y="4562"/>
                    <a:pt x="12646" y="4551"/>
                    <a:pt x="12754" y="4551"/>
                  </a:cubicBezTo>
                  <a:cubicBezTo>
                    <a:pt x="12816" y="4551"/>
                    <a:pt x="12879" y="4554"/>
                    <a:pt x="12941" y="4562"/>
                  </a:cubicBezTo>
                  <a:cubicBezTo>
                    <a:pt x="13111" y="4588"/>
                    <a:pt x="13272" y="4647"/>
                    <a:pt x="13413" y="4724"/>
                  </a:cubicBezTo>
                  <a:cubicBezTo>
                    <a:pt x="13557" y="4804"/>
                    <a:pt x="13676" y="4902"/>
                    <a:pt x="13773" y="4999"/>
                  </a:cubicBezTo>
                  <a:cubicBezTo>
                    <a:pt x="13867" y="5097"/>
                    <a:pt x="13939" y="5199"/>
                    <a:pt x="13986" y="5280"/>
                  </a:cubicBezTo>
                  <a:cubicBezTo>
                    <a:pt x="14011" y="5322"/>
                    <a:pt x="14028" y="5360"/>
                    <a:pt x="14045" y="5390"/>
                  </a:cubicBezTo>
                  <a:cubicBezTo>
                    <a:pt x="14058" y="5415"/>
                    <a:pt x="14070" y="5441"/>
                    <a:pt x="14075" y="5454"/>
                  </a:cubicBezTo>
                  <a:cubicBezTo>
                    <a:pt x="14075" y="5458"/>
                    <a:pt x="14075" y="5458"/>
                    <a:pt x="14079" y="5458"/>
                  </a:cubicBezTo>
                  <a:cubicBezTo>
                    <a:pt x="13960" y="5458"/>
                    <a:pt x="13854" y="5475"/>
                    <a:pt x="13756" y="5496"/>
                  </a:cubicBezTo>
                  <a:cubicBezTo>
                    <a:pt x="13519" y="5555"/>
                    <a:pt x="13357" y="5645"/>
                    <a:pt x="13302" y="5679"/>
                  </a:cubicBezTo>
                  <a:cubicBezTo>
                    <a:pt x="13226" y="5729"/>
                    <a:pt x="13217" y="5742"/>
                    <a:pt x="13226" y="5755"/>
                  </a:cubicBezTo>
                  <a:cubicBezTo>
                    <a:pt x="13227" y="5758"/>
                    <a:pt x="13229" y="5759"/>
                    <a:pt x="13234" y="5759"/>
                  </a:cubicBezTo>
                  <a:cubicBezTo>
                    <a:pt x="13244" y="5759"/>
                    <a:pt x="13267" y="5751"/>
                    <a:pt x="13328" y="5725"/>
                  </a:cubicBezTo>
                  <a:cubicBezTo>
                    <a:pt x="13387" y="5700"/>
                    <a:pt x="13548" y="5619"/>
                    <a:pt x="13778" y="5568"/>
                  </a:cubicBezTo>
                  <a:cubicBezTo>
                    <a:pt x="13880" y="5549"/>
                    <a:pt x="13993" y="5534"/>
                    <a:pt x="14116" y="5534"/>
                  </a:cubicBezTo>
                  <a:cubicBezTo>
                    <a:pt x="14130" y="5534"/>
                    <a:pt x="14145" y="5534"/>
                    <a:pt x="14160" y="5534"/>
                  </a:cubicBezTo>
                  <a:cubicBezTo>
                    <a:pt x="14295" y="5543"/>
                    <a:pt x="14435" y="5572"/>
                    <a:pt x="14567" y="5628"/>
                  </a:cubicBezTo>
                  <a:cubicBezTo>
                    <a:pt x="14703" y="5683"/>
                    <a:pt x="14822" y="5763"/>
                    <a:pt x="14915" y="5861"/>
                  </a:cubicBezTo>
                  <a:cubicBezTo>
                    <a:pt x="15008" y="5959"/>
                    <a:pt x="15072" y="6073"/>
                    <a:pt x="15106" y="6179"/>
                  </a:cubicBezTo>
                  <a:cubicBezTo>
                    <a:pt x="15144" y="6285"/>
                    <a:pt x="15157" y="6387"/>
                    <a:pt x="15153" y="6468"/>
                  </a:cubicBezTo>
                  <a:cubicBezTo>
                    <a:pt x="15153" y="6527"/>
                    <a:pt x="15149" y="6570"/>
                    <a:pt x="15140" y="6604"/>
                  </a:cubicBezTo>
                  <a:cubicBezTo>
                    <a:pt x="15123" y="6604"/>
                    <a:pt x="15098" y="6600"/>
                    <a:pt x="15076" y="6600"/>
                  </a:cubicBezTo>
                  <a:cubicBezTo>
                    <a:pt x="15000" y="6595"/>
                    <a:pt x="14864" y="6591"/>
                    <a:pt x="14626" y="6587"/>
                  </a:cubicBezTo>
                  <a:cubicBezTo>
                    <a:pt x="14222" y="6578"/>
                    <a:pt x="12846" y="6568"/>
                    <a:pt x="11136" y="6568"/>
                  </a:cubicBezTo>
                  <a:cubicBezTo>
                    <a:pt x="10242" y="6568"/>
                    <a:pt x="9257" y="6571"/>
                    <a:pt x="8273" y="6578"/>
                  </a:cubicBezTo>
                  <a:cubicBezTo>
                    <a:pt x="5403" y="6595"/>
                    <a:pt x="2534" y="6655"/>
                    <a:pt x="1919" y="6676"/>
                  </a:cubicBezTo>
                  <a:cubicBezTo>
                    <a:pt x="1668" y="6689"/>
                    <a:pt x="1537" y="6693"/>
                    <a:pt x="1473" y="6701"/>
                  </a:cubicBezTo>
                  <a:cubicBezTo>
                    <a:pt x="1473" y="6697"/>
                    <a:pt x="1469" y="6697"/>
                    <a:pt x="1465" y="6697"/>
                  </a:cubicBezTo>
                  <a:cubicBezTo>
                    <a:pt x="1439" y="6701"/>
                    <a:pt x="1376" y="6711"/>
                    <a:pt x="1286" y="6711"/>
                  </a:cubicBezTo>
                  <a:cubicBezTo>
                    <a:pt x="1271" y="6711"/>
                    <a:pt x="1256" y="6710"/>
                    <a:pt x="1240" y="6710"/>
                  </a:cubicBezTo>
                  <a:cubicBezTo>
                    <a:pt x="1193" y="6706"/>
                    <a:pt x="1100" y="6706"/>
                    <a:pt x="981" y="6684"/>
                  </a:cubicBezTo>
                  <a:cubicBezTo>
                    <a:pt x="862" y="6663"/>
                    <a:pt x="709" y="6629"/>
                    <a:pt x="573" y="6527"/>
                  </a:cubicBezTo>
                  <a:cubicBezTo>
                    <a:pt x="442" y="6417"/>
                    <a:pt x="319" y="6260"/>
                    <a:pt x="229" y="6077"/>
                  </a:cubicBezTo>
                  <a:cubicBezTo>
                    <a:pt x="140" y="5891"/>
                    <a:pt x="85" y="5679"/>
                    <a:pt x="85" y="5462"/>
                  </a:cubicBezTo>
                  <a:cubicBezTo>
                    <a:pt x="81" y="5246"/>
                    <a:pt x="128" y="5029"/>
                    <a:pt x="212" y="4842"/>
                  </a:cubicBezTo>
                  <a:cubicBezTo>
                    <a:pt x="251" y="4749"/>
                    <a:pt x="302" y="4660"/>
                    <a:pt x="357" y="4583"/>
                  </a:cubicBezTo>
                  <a:cubicBezTo>
                    <a:pt x="416" y="4511"/>
                    <a:pt x="484" y="4448"/>
                    <a:pt x="552" y="4397"/>
                  </a:cubicBezTo>
                  <a:cubicBezTo>
                    <a:pt x="620" y="4342"/>
                    <a:pt x="692" y="4303"/>
                    <a:pt x="756" y="4269"/>
                  </a:cubicBezTo>
                  <a:cubicBezTo>
                    <a:pt x="824" y="4240"/>
                    <a:pt x="887" y="4210"/>
                    <a:pt x="947" y="4197"/>
                  </a:cubicBezTo>
                  <a:cubicBezTo>
                    <a:pt x="1061" y="4167"/>
                    <a:pt x="1150" y="4163"/>
                    <a:pt x="1197" y="4163"/>
                  </a:cubicBezTo>
                  <a:lnTo>
                    <a:pt x="1278" y="4163"/>
                  </a:lnTo>
                  <a:cubicBezTo>
                    <a:pt x="1299" y="4167"/>
                    <a:pt x="1312" y="4167"/>
                    <a:pt x="1325" y="4167"/>
                  </a:cubicBezTo>
                  <a:cubicBezTo>
                    <a:pt x="1346" y="4167"/>
                    <a:pt x="1350" y="4163"/>
                    <a:pt x="1354" y="4159"/>
                  </a:cubicBezTo>
                  <a:cubicBezTo>
                    <a:pt x="1354" y="4155"/>
                    <a:pt x="1350" y="4151"/>
                    <a:pt x="1333" y="4142"/>
                  </a:cubicBezTo>
                  <a:cubicBezTo>
                    <a:pt x="1320" y="4138"/>
                    <a:pt x="1308" y="4129"/>
                    <a:pt x="1282" y="4125"/>
                  </a:cubicBezTo>
                  <a:cubicBezTo>
                    <a:pt x="1261" y="4121"/>
                    <a:pt x="1235" y="4112"/>
                    <a:pt x="1197" y="4112"/>
                  </a:cubicBezTo>
                  <a:cubicBezTo>
                    <a:pt x="1184" y="4110"/>
                    <a:pt x="1169" y="4109"/>
                    <a:pt x="1149" y="4109"/>
                  </a:cubicBezTo>
                  <a:cubicBezTo>
                    <a:pt x="1130" y="4109"/>
                    <a:pt x="1108" y="4110"/>
                    <a:pt x="1083" y="4112"/>
                  </a:cubicBezTo>
                  <a:cubicBezTo>
                    <a:pt x="1087" y="4095"/>
                    <a:pt x="1095" y="4078"/>
                    <a:pt x="1104" y="4044"/>
                  </a:cubicBezTo>
                  <a:cubicBezTo>
                    <a:pt x="1117" y="3993"/>
                    <a:pt x="1163" y="3841"/>
                    <a:pt x="1286" y="3675"/>
                  </a:cubicBezTo>
                  <a:cubicBezTo>
                    <a:pt x="1405" y="3505"/>
                    <a:pt x="1596" y="3323"/>
                    <a:pt x="1821" y="3200"/>
                  </a:cubicBezTo>
                  <a:cubicBezTo>
                    <a:pt x="2046" y="3072"/>
                    <a:pt x="2301" y="3009"/>
                    <a:pt x="2509" y="3000"/>
                  </a:cubicBezTo>
                  <a:cubicBezTo>
                    <a:pt x="2545" y="2998"/>
                    <a:pt x="2580" y="2997"/>
                    <a:pt x="2613" y="2997"/>
                  </a:cubicBezTo>
                  <a:cubicBezTo>
                    <a:pt x="2768" y="2997"/>
                    <a:pt x="2883" y="3018"/>
                    <a:pt x="2929" y="3022"/>
                  </a:cubicBezTo>
                  <a:cubicBezTo>
                    <a:pt x="2965" y="3027"/>
                    <a:pt x="2989" y="3030"/>
                    <a:pt x="3003" y="3030"/>
                  </a:cubicBezTo>
                  <a:cubicBezTo>
                    <a:pt x="3021" y="3030"/>
                    <a:pt x="3027" y="3026"/>
                    <a:pt x="3027" y="3022"/>
                  </a:cubicBezTo>
                  <a:cubicBezTo>
                    <a:pt x="3031" y="3013"/>
                    <a:pt x="3022" y="3000"/>
                    <a:pt x="2937" y="2971"/>
                  </a:cubicBezTo>
                  <a:cubicBezTo>
                    <a:pt x="2888" y="2955"/>
                    <a:pt x="2751" y="2923"/>
                    <a:pt x="2566" y="2923"/>
                  </a:cubicBezTo>
                  <a:cubicBezTo>
                    <a:pt x="2546" y="2923"/>
                    <a:pt x="2526" y="2923"/>
                    <a:pt x="2504" y="2924"/>
                  </a:cubicBezTo>
                  <a:cubicBezTo>
                    <a:pt x="2390" y="2928"/>
                    <a:pt x="2263" y="2945"/>
                    <a:pt x="2131" y="2983"/>
                  </a:cubicBezTo>
                  <a:cubicBezTo>
                    <a:pt x="2127" y="2971"/>
                    <a:pt x="2118" y="2958"/>
                    <a:pt x="2114" y="2941"/>
                  </a:cubicBezTo>
                  <a:cubicBezTo>
                    <a:pt x="2105" y="2924"/>
                    <a:pt x="2097" y="2903"/>
                    <a:pt x="2084" y="2873"/>
                  </a:cubicBezTo>
                  <a:cubicBezTo>
                    <a:pt x="2067" y="2839"/>
                    <a:pt x="2059" y="2801"/>
                    <a:pt x="2042" y="2758"/>
                  </a:cubicBezTo>
                  <a:cubicBezTo>
                    <a:pt x="2012" y="2669"/>
                    <a:pt x="1987" y="2555"/>
                    <a:pt x="1974" y="2419"/>
                  </a:cubicBezTo>
                  <a:cubicBezTo>
                    <a:pt x="1961" y="2287"/>
                    <a:pt x="1970" y="2134"/>
                    <a:pt x="2004" y="1982"/>
                  </a:cubicBezTo>
                  <a:cubicBezTo>
                    <a:pt x="2033" y="1825"/>
                    <a:pt x="2093" y="1668"/>
                    <a:pt x="2182" y="1527"/>
                  </a:cubicBezTo>
                  <a:cubicBezTo>
                    <a:pt x="2267" y="1383"/>
                    <a:pt x="2381" y="1264"/>
                    <a:pt x="2504" y="1167"/>
                  </a:cubicBezTo>
                  <a:cubicBezTo>
                    <a:pt x="2628" y="1069"/>
                    <a:pt x="2763" y="1001"/>
                    <a:pt x="2891" y="950"/>
                  </a:cubicBezTo>
                  <a:cubicBezTo>
                    <a:pt x="3141" y="857"/>
                    <a:pt x="3349" y="853"/>
                    <a:pt x="3417" y="848"/>
                  </a:cubicBezTo>
                  <a:cubicBezTo>
                    <a:pt x="3459" y="844"/>
                    <a:pt x="3489" y="844"/>
                    <a:pt x="3506" y="840"/>
                  </a:cubicBezTo>
                  <a:cubicBezTo>
                    <a:pt x="3506" y="844"/>
                    <a:pt x="3506" y="844"/>
                    <a:pt x="3506" y="844"/>
                  </a:cubicBezTo>
                  <a:cubicBezTo>
                    <a:pt x="3498" y="882"/>
                    <a:pt x="3493" y="916"/>
                    <a:pt x="3489" y="933"/>
                  </a:cubicBezTo>
                  <a:cubicBezTo>
                    <a:pt x="3481" y="1061"/>
                    <a:pt x="3489" y="1078"/>
                    <a:pt x="3502" y="1078"/>
                  </a:cubicBezTo>
                  <a:cubicBezTo>
                    <a:pt x="3510" y="1078"/>
                    <a:pt x="3515" y="1065"/>
                    <a:pt x="3544" y="942"/>
                  </a:cubicBezTo>
                  <a:cubicBezTo>
                    <a:pt x="3549" y="925"/>
                    <a:pt x="3557" y="895"/>
                    <a:pt x="3566" y="857"/>
                  </a:cubicBezTo>
                  <a:cubicBezTo>
                    <a:pt x="3570" y="840"/>
                    <a:pt x="3578" y="819"/>
                    <a:pt x="3587" y="797"/>
                  </a:cubicBezTo>
                  <a:cubicBezTo>
                    <a:pt x="3591" y="776"/>
                    <a:pt x="3600" y="755"/>
                    <a:pt x="3612" y="730"/>
                  </a:cubicBezTo>
                  <a:cubicBezTo>
                    <a:pt x="3655" y="636"/>
                    <a:pt x="3727" y="522"/>
                    <a:pt x="3837" y="420"/>
                  </a:cubicBezTo>
                  <a:cubicBezTo>
                    <a:pt x="3948" y="314"/>
                    <a:pt x="4092" y="224"/>
                    <a:pt x="4262" y="161"/>
                  </a:cubicBezTo>
                  <a:cubicBezTo>
                    <a:pt x="4347" y="127"/>
                    <a:pt x="4436" y="101"/>
                    <a:pt x="4525" y="89"/>
                  </a:cubicBezTo>
                  <a:cubicBezTo>
                    <a:pt x="4562" y="83"/>
                    <a:pt x="4601" y="81"/>
                    <a:pt x="4640" y="81"/>
                  </a:cubicBezTo>
                  <a:close/>
                  <a:moveTo>
                    <a:pt x="4637" y="0"/>
                  </a:moveTo>
                  <a:cubicBezTo>
                    <a:pt x="4595" y="0"/>
                    <a:pt x="4553" y="3"/>
                    <a:pt x="4512" y="8"/>
                  </a:cubicBezTo>
                  <a:cubicBezTo>
                    <a:pt x="4410" y="25"/>
                    <a:pt x="4321" y="50"/>
                    <a:pt x="4232" y="84"/>
                  </a:cubicBezTo>
                  <a:cubicBezTo>
                    <a:pt x="4054" y="152"/>
                    <a:pt x="3901" y="254"/>
                    <a:pt x="3786" y="369"/>
                  </a:cubicBezTo>
                  <a:cubicBezTo>
                    <a:pt x="3667" y="479"/>
                    <a:pt x="3595" y="602"/>
                    <a:pt x="3553" y="708"/>
                  </a:cubicBezTo>
                  <a:cubicBezTo>
                    <a:pt x="3540" y="734"/>
                    <a:pt x="3532" y="759"/>
                    <a:pt x="3527" y="780"/>
                  </a:cubicBezTo>
                  <a:lnTo>
                    <a:pt x="3519" y="810"/>
                  </a:lnTo>
                  <a:cubicBezTo>
                    <a:pt x="3498" y="806"/>
                    <a:pt x="3468" y="802"/>
                    <a:pt x="3417" y="797"/>
                  </a:cubicBezTo>
                  <a:cubicBezTo>
                    <a:pt x="3400" y="795"/>
                    <a:pt x="3376" y="794"/>
                    <a:pt x="3344" y="794"/>
                  </a:cubicBezTo>
                  <a:cubicBezTo>
                    <a:pt x="3240" y="794"/>
                    <a:pt x="3063" y="811"/>
                    <a:pt x="2861" y="882"/>
                  </a:cubicBezTo>
                  <a:cubicBezTo>
                    <a:pt x="2729" y="929"/>
                    <a:pt x="2585" y="1001"/>
                    <a:pt x="2454" y="1103"/>
                  </a:cubicBezTo>
                  <a:cubicBezTo>
                    <a:pt x="2386" y="1154"/>
                    <a:pt x="2326" y="1213"/>
                    <a:pt x="2267" y="1277"/>
                  </a:cubicBezTo>
                  <a:cubicBezTo>
                    <a:pt x="2207" y="1341"/>
                    <a:pt x="2152" y="1413"/>
                    <a:pt x="2110" y="1485"/>
                  </a:cubicBezTo>
                  <a:cubicBezTo>
                    <a:pt x="2016" y="1638"/>
                    <a:pt x="1957" y="1803"/>
                    <a:pt x="1923" y="1965"/>
                  </a:cubicBezTo>
                  <a:cubicBezTo>
                    <a:pt x="1889" y="2130"/>
                    <a:pt x="1885" y="2291"/>
                    <a:pt x="1902" y="2427"/>
                  </a:cubicBezTo>
                  <a:cubicBezTo>
                    <a:pt x="1914" y="2567"/>
                    <a:pt x="1948" y="2690"/>
                    <a:pt x="1978" y="2780"/>
                  </a:cubicBezTo>
                  <a:cubicBezTo>
                    <a:pt x="2012" y="2873"/>
                    <a:pt x="2050" y="2937"/>
                    <a:pt x="2067" y="2966"/>
                  </a:cubicBezTo>
                  <a:cubicBezTo>
                    <a:pt x="2076" y="2979"/>
                    <a:pt x="2080" y="2988"/>
                    <a:pt x="2084" y="2996"/>
                  </a:cubicBezTo>
                  <a:cubicBezTo>
                    <a:pt x="1982" y="3030"/>
                    <a:pt x="1876" y="3072"/>
                    <a:pt x="1779" y="3128"/>
                  </a:cubicBezTo>
                  <a:cubicBezTo>
                    <a:pt x="1545" y="3259"/>
                    <a:pt x="1346" y="3454"/>
                    <a:pt x="1223" y="3633"/>
                  </a:cubicBezTo>
                  <a:cubicBezTo>
                    <a:pt x="1100" y="3811"/>
                    <a:pt x="1057" y="3981"/>
                    <a:pt x="1053" y="4036"/>
                  </a:cubicBezTo>
                  <a:cubicBezTo>
                    <a:pt x="1049" y="4074"/>
                    <a:pt x="1049" y="4100"/>
                    <a:pt x="1049" y="4112"/>
                  </a:cubicBezTo>
                  <a:cubicBezTo>
                    <a:pt x="1015" y="4117"/>
                    <a:pt x="972" y="4125"/>
                    <a:pt x="926" y="4134"/>
                  </a:cubicBezTo>
                  <a:cubicBezTo>
                    <a:pt x="866" y="4151"/>
                    <a:pt x="798" y="4176"/>
                    <a:pt x="726" y="4206"/>
                  </a:cubicBezTo>
                  <a:cubicBezTo>
                    <a:pt x="654" y="4240"/>
                    <a:pt x="577" y="4282"/>
                    <a:pt x="505" y="4337"/>
                  </a:cubicBezTo>
                  <a:cubicBezTo>
                    <a:pt x="433" y="4392"/>
                    <a:pt x="361" y="4460"/>
                    <a:pt x="297" y="4541"/>
                  </a:cubicBezTo>
                  <a:cubicBezTo>
                    <a:pt x="229" y="4622"/>
                    <a:pt x="179" y="4715"/>
                    <a:pt x="136" y="4813"/>
                  </a:cubicBezTo>
                  <a:cubicBezTo>
                    <a:pt x="47" y="5008"/>
                    <a:pt x="0" y="5237"/>
                    <a:pt x="4" y="5466"/>
                  </a:cubicBezTo>
                  <a:cubicBezTo>
                    <a:pt x="4" y="5691"/>
                    <a:pt x="64" y="5920"/>
                    <a:pt x="157" y="6116"/>
                  </a:cubicBezTo>
                  <a:cubicBezTo>
                    <a:pt x="255" y="6311"/>
                    <a:pt x="382" y="6472"/>
                    <a:pt x="531" y="6587"/>
                  </a:cubicBezTo>
                  <a:cubicBezTo>
                    <a:pt x="607" y="6646"/>
                    <a:pt x="688" y="6680"/>
                    <a:pt x="764" y="6706"/>
                  </a:cubicBezTo>
                  <a:cubicBezTo>
                    <a:pt x="841" y="6727"/>
                    <a:pt x="913" y="6744"/>
                    <a:pt x="972" y="6748"/>
                  </a:cubicBezTo>
                  <a:cubicBezTo>
                    <a:pt x="1057" y="6759"/>
                    <a:pt x="1127" y="6763"/>
                    <a:pt x="1178" y="6763"/>
                  </a:cubicBezTo>
                  <a:cubicBezTo>
                    <a:pt x="1203" y="6763"/>
                    <a:pt x="1224" y="6762"/>
                    <a:pt x="1240" y="6761"/>
                  </a:cubicBezTo>
                  <a:cubicBezTo>
                    <a:pt x="1329" y="6757"/>
                    <a:pt x="1392" y="6740"/>
                    <a:pt x="1435" y="6723"/>
                  </a:cubicBezTo>
                  <a:cubicBezTo>
                    <a:pt x="1448" y="6727"/>
                    <a:pt x="1465" y="6727"/>
                    <a:pt x="1494" y="6727"/>
                  </a:cubicBezTo>
                  <a:cubicBezTo>
                    <a:pt x="1562" y="6731"/>
                    <a:pt x="1694" y="6731"/>
                    <a:pt x="1931" y="6731"/>
                  </a:cubicBezTo>
                  <a:cubicBezTo>
                    <a:pt x="2547" y="6727"/>
                    <a:pt x="5416" y="6680"/>
                    <a:pt x="8281" y="6659"/>
                  </a:cubicBezTo>
                  <a:cubicBezTo>
                    <a:pt x="11150" y="6638"/>
                    <a:pt x="14020" y="6646"/>
                    <a:pt x="14635" y="6638"/>
                  </a:cubicBezTo>
                  <a:cubicBezTo>
                    <a:pt x="14894" y="6633"/>
                    <a:pt x="15051" y="6629"/>
                    <a:pt x="15136" y="6625"/>
                  </a:cubicBezTo>
                  <a:cubicBezTo>
                    <a:pt x="15136" y="6629"/>
                    <a:pt x="15136" y="6633"/>
                    <a:pt x="15136" y="6633"/>
                  </a:cubicBezTo>
                  <a:cubicBezTo>
                    <a:pt x="15127" y="6680"/>
                    <a:pt x="15123" y="6706"/>
                    <a:pt x="15119" y="6718"/>
                  </a:cubicBezTo>
                  <a:cubicBezTo>
                    <a:pt x="15119" y="6735"/>
                    <a:pt x="15123" y="6744"/>
                    <a:pt x="15127" y="6744"/>
                  </a:cubicBezTo>
                  <a:cubicBezTo>
                    <a:pt x="15128" y="6745"/>
                    <a:pt x="15129" y="6745"/>
                    <a:pt x="15131" y="6745"/>
                  </a:cubicBezTo>
                  <a:cubicBezTo>
                    <a:pt x="15134" y="6745"/>
                    <a:pt x="15138" y="6741"/>
                    <a:pt x="15144" y="6731"/>
                  </a:cubicBezTo>
                  <a:cubicBezTo>
                    <a:pt x="15157" y="6718"/>
                    <a:pt x="15170" y="6693"/>
                    <a:pt x="15187" y="6646"/>
                  </a:cubicBezTo>
                  <a:cubicBezTo>
                    <a:pt x="15191" y="6638"/>
                    <a:pt x="15191" y="6629"/>
                    <a:pt x="15195" y="6621"/>
                  </a:cubicBezTo>
                  <a:cubicBezTo>
                    <a:pt x="15216" y="6621"/>
                    <a:pt x="15225" y="6617"/>
                    <a:pt x="15225" y="6612"/>
                  </a:cubicBezTo>
                  <a:cubicBezTo>
                    <a:pt x="15225" y="6612"/>
                    <a:pt x="15216" y="6612"/>
                    <a:pt x="15199" y="6608"/>
                  </a:cubicBezTo>
                  <a:cubicBezTo>
                    <a:pt x="15208" y="6574"/>
                    <a:pt x="15216" y="6527"/>
                    <a:pt x="15221" y="6468"/>
                  </a:cubicBezTo>
                  <a:cubicBezTo>
                    <a:pt x="15225" y="6383"/>
                    <a:pt x="15216" y="6273"/>
                    <a:pt x="15178" y="6154"/>
                  </a:cubicBezTo>
                  <a:cubicBezTo>
                    <a:pt x="15140" y="6035"/>
                    <a:pt x="15072" y="5908"/>
                    <a:pt x="14970" y="5806"/>
                  </a:cubicBezTo>
                  <a:cubicBezTo>
                    <a:pt x="14868" y="5695"/>
                    <a:pt x="14741" y="5611"/>
                    <a:pt x="14597" y="5551"/>
                  </a:cubicBezTo>
                  <a:cubicBezTo>
                    <a:pt x="14457" y="5492"/>
                    <a:pt x="14304" y="5462"/>
                    <a:pt x="14160" y="5458"/>
                  </a:cubicBezTo>
                  <a:lnTo>
                    <a:pt x="14134" y="5458"/>
                  </a:lnTo>
                  <a:cubicBezTo>
                    <a:pt x="14130" y="5454"/>
                    <a:pt x="14130" y="5454"/>
                    <a:pt x="14130" y="5454"/>
                  </a:cubicBezTo>
                  <a:cubicBezTo>
                    <a:pt x="14130" y="5449"/>
                    <a:pt x="14130" y="5445"/>
                    <a:pt x="14126" y="5441"/>
                  </a:cubicBezTo>
                  <a:cubicBezTo>
                    <a:pt x="14121" y="5424"/>
                    <a:pt x="14113" y="5394"/>
                    <a:pt x="14100" y="5360"/>
                  </a:cubicBezTo>
                  <a:cubicBezTo>
                    <a:pt x="14083" y="5330"/>
                    <a:pt x="14066" y="5288"/>
                    <a:pt x="14041" y="5246"/>
                  </a:cubicBezTo>
                  <a:cubicBezTo>
                    <a:pt x="13994" y="5156"/>
                    <a:pt x="13922" y="5055"/>
                    <a:pt x="13824" y="4948"/>
                  </a:cubicBezTo>
                  <a:cubicBezTo>
                    <a:pt x="13727" y="4842"/>
                    <a:pt x="13599" y="4736"/>
                    <a:pt x="13451" y="4651"/>
                  </a:cubicBezTo>
                  <a:cubicBezTo>
                    <a:pt x="13302" y="4571"/>
                    <a:pt x="13128" y="4507"/>
                    <a:pt x="12950" y="4482"/>
                  </a:cubicBezTo>
                  <a:cubicBezTo>
                    <a:pt x="12887" y="4473"/>
                    <a:pt x="12823" y="4468"/>
                    <a:pt x="12760" y="4468"/>
                  </a:cubicBezTo>
                  <a:cubicBezTo>
                    <a:pt x="12644" y="4468"/>
                    <a:pt x="12529" y="4482"/>
                    <a:pt x="12419" y="4507"/>
                  </a:cubicBezTo>
                  <a:cubicBezTo>
                    <a:pt x="12254" y="4545"/>
                    <a:pt x="12101" y="4609"/>
                    <a:pt x="11978" y="4681"/>
                  </a:cubicBezTo>
                  <a:cubicBezTo>
                    <a:pt x="11944" y="4702"/>
                    <a:pt x="11914" y="4724"/>
                    <a:pt x="11885" y="4740"/>
                  </a:cubicBezTo>
                  <a:cubicBezTo>
                    <a:pt x="11876" y="4724"/>
                    <a:pt x="11859" y="4707"/>
                    <a:pt x="11838" y="4677"/>
                  </a:cubicBezTo>
                  <a:cubicBezTo>
                    <a:pt x="11791" y="4617"/>
                    <a:pt x="11643" y="4460"/>
                    <a:pt x="11396" y="4312"/>
                  </a:cubicBezTo>
                  <a:cubicBezTo>
                    <a:pt x="11273" y="4240"/>
                    <a:pt x="11129" y="4167"/>
                    <a:pt x="10964" y="4121"/>
                  </a:cubicBezTo>
                  <a:cubicBezTo>
                    <a:pt x="10802" y="4070"/>
                    <a:pt x="10628" y="4036"/>
                    <a:pt x="10450" y="4032"/>
                  </a:cubicBezTo>
                  <a:cubicBezTo>
                    <a:pt x="10369" y="4032"/>
                    <a:pt x="10284" y="4036"/>
                    <a:pt x="10208" y="4040"/>
                  </a:cubicBezTo>
                  <a:cubicBezTo>
                    <a:pt x="10212" y="4027"/>
                    <a:pt x="10217" y="3993"/>
                    <a:pt x="10221" y="3926"/>
                  </a:cubicBezTo>
                  <a:cubicBezTo>
                    <a:pt x="10225" y="3853"/>
                    <a:pt x="10234" y="3641"/>
                    <a:pt x="10166" y="3365"/>
                  </a:cubicBezTo>
                  <a:cubicBezTo>
                    <a:pt x="10132" y="3229"/>
                    <a:pt x="10072" y="3077"/>
                    <a:pt x="9979" y="2941"/>
                  </a:cubicBezTo>
                  <a:cubicBezTo>
                    <a:pt x="9881" y="2797"/>
                    <a:pt x="9754" y="2678"/>
                    <a:pt x="9610" y="2576"/>
                  </a:cubicBezTo>
                  <a:cubicBezTo>
                    <a:pt x="9470" y="2470"/>
                    <a:pt x="9312" y="2389"/>
                    <a:pt x="9155" y="2334"/>
                  </a:cubicBezTo>
                  <a:cubicBezTo>
                    <a:pt x="8998" y="2279"/>
                    <a:pt x="8837" y="2249"/>
                    <a:pt x="8697" y="2245"/>
                  </a:cubicBezTo>
                  <a:cubicBezTo>
                    <a:pt x="8674" y="2244"/>
                    <a:pt x="8652" y="2243"/>
                    <a:pt x="8630" y="2243"/>
                  </a:cubicBezTo>
                  <a:cubicBezTo>
                    <a:pt x="8380" y="2243"/>
                    <a:pt x="8199" y="2307"/>
                    <a:pt x="8137" y="2334"/>
                  </a:cubicBezTo>
                  <a:cubicBezTo>
                    <a:pt x="8120" y="2338"/>
                    <a:pt x="8103" y="2347"/>
                    <a:pt x="8090" y="2355"/>
                  </a:cubicBezTo>
                  <a:cubicBezTo>
                    <a:pt x="8094" y="2228"/>
                    <a:pt x="8086" y="2096"/>
                    <a:pt x="8052" y="1965"/>
                  </a:cubicBezTo>
                  <a:cubicBezTo>
                    <a:pt x="7992" y="1723"/>
                    <a:pt x="7865" y="1494"/>
                    <a:pt x="7683" y="1307"/>
                  </a:cubicBezTo>
                  <a:cubicBezTo>
                    <a:pt x="7504" y="1120"/>
                    <a:pt x="7275" y="984"/>
                    <a:pt x="7037" y="921"/>
                  </a:cubicBezTo>
                  <a:cubicBezTo>
                    <a:pt x="6931" y="894"/>
                    <a:pt x="6824" y="877"/>
                    <a:pt x="6720" y="877"/>
                  </a:cubicBezTo>
                  <a:cubicBezTo>
                    <a:pt x="6709" y="877"/>
                    <a:pt x="6697" y="878"/>
                    <a:pt x="6685" y="878"/>
                  </a:cubicBezTo>
                  <a:cubicBezTo>
                    <a:pt x="6571" y="878"/>
                    <a:pt x="6460" y="895"/>
                    <a:pt x="6358" y="921"/>
                  </a:cubicBezTo>
                  <a:cubicBezTo>
                    <a:pt x="6159" y="976"/>
                    <a:pt x="5998" y="1065"/>
                    <a:pt x="5883" y="1150"/>
                  </a:cubicBezTo>
                  <a:cubicBezTo>
                    <a:pt x="5764" y="1235"/>
                    <a:pt x="5696" y="1315"/>
                    <a:pt x="5662" y="1358"/>
                  </a:cubicBezTo>
                  <a:cubicBezTo>
                    <a:pt x="5628" y="1404"/>
                    <a:pt x="5607" y="1438"/>
                    <a:pt x="5594" y="1464"/>
                  </a:cubicBezTo>
                  <a:cubicBezTo>
                    <a:pt x="5590" y="1460"/>
                    <a:pt x="5590" y="1460"/>
                    <a:pt x="5590" y="1460"/>
                  </a:cubicBezTo>
                  <a:cubicBezTo>
                    <a:pt x="5590" y="1460"/>
                    <a:pt x="5594" y="1451"/>
                    <a:pt x="5603" y="1443"/>
                  </a:cubicBezTo>
                  <a:cubicBezTo>
                    <a:pt x="5607" y="1434"/>
                    <a:pt x="5616" y="1421"/>
                    <a:pt x="5624" y="1404"/>
                  </a:cubicBezTo>
                  <a:cubicBezTo>
                    <a:pt x="5633" y="1387"/>
                    <a:pt x="5641" y="1362"/>
                    <a:pt x="5654" y="1332"/>
                  </a:cubicBezTo>
                  <a:cubicBezTo>
                    <a:pt x="5667" y="1290"/>
                    <a:pt x="5688" y="1213"/>
                    <a:pt x="5696" y="1099"/>
                  </a:cubicBezTo>
                  <a:cubicBezTo>
                    <a:pt x="5700" y="1044"/>
                    <a:pt x="5696" y="980"/>
                    <a:pt x="5692" y="912"/>
                  </a:cubicBezTo>
                  <a:cubicBezTo>
                    <a:pt x="5684" y="844"/>
                    <a:pt x="5667" y="768"/>
                    <a:pt x="5641" y="691"/>
                  </a:cubicBezTo>
                  <a:cubicBezTo>
                    <a:pt x="5590" y="539"/>
                    <a:pt x="5493" y="381"/>
                    <a:pt x="5344" y="254"/>
                  </a:cubicBezTo>
                  <a:cubicBezTo>
                    <a:pt x="5200" y="131"/>
                    <a:pt x="5013" y="42"/>
                    <a:pt x="4813" y="12"/>
                  </a:cubicBezTo>
                  <a:cubicBezTo>
                    <a:pt x="4754" y="5"/>
                    <a:pt x="4695" y="0"/>
                    <a:pt x="463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7" name="Google Shape;3507;p34"/>
            <p:cNvSpPr/>
            <p:nvPr/>
          </p:nvSpPr>
          <p:spPr>
            <a:xfrm>
              <a:off x="-443880" y="4444431"/>
              <a:ext cx="3422216" cy="1505021"/>
            </a:xfrm>
            <a:custGeom>
              <a:avLst/>
              <a:gdLst/>
              <a:ahLst/>
              <a:cxnLst/>
              <a:rect l="l" t="t" r="r" b="b"/>
              <a:pathLst>
                <a:path w="15078" h="6631" extrusionOk="0">
                  <a:moveTo>
                    <a:pt x="4587" y="2809"/>
                  </a:moveTo>
                  <a:cubicBezTo>
                    <a:pt x="4598" y="2809"/>
                    <a:pt x="4608" y="2809"/>
                    <a:pt x="4619" y="2810"/>
                  </a:cubicBezTo>
                  <a:cubicBezTo>
                    <a:pt x="4776" y="2814"/>
                    <a:pt x="4929" y="2874"/>
                    <a:pt x="5035" y="2942"/>
                  </a:cubicBezTo>
                  <a:cubicBezTo>
                    <a:pt x="5141" y="3014"/>
                    <a:pt x="5200" y="3090"/>
                    <a:pt x="5217" y="3116"/>
                  </a:cubicBezTo>
                  <a:cubicBezTo>
                    <a:pt x="5243" y="3162"/>
                    <a:pt x="5243" y="3171"/>
                    <a:pt x="5234" y="3175"/>
                  </a:cubicBezTo>
                  <a:cubicBezTo>
                    <a:pt x="5232" y="3177"/>
                    <a:pt x="5229" y="3179"/>
                    <a:pt x="5225" y="3179"/>
                  </a:cubicBezTo>
                  <a:cubicBezTo>
                    <a:pt x="5217" y="3179"/>
                    <a:pt x="5203" y="3171"/>
                    <a:pt x="5179" y="3149"/>
                  </a:cubicBezTo>
                  <a:cubicBezTo>
                    <a:pt x="5154" y="3133"/>
                    <a:pt x="5094" y="3065"/>
                    <a:pt x="4997" y="3005"/>
                  </a:cubicBezTo>
                  <a:cubicBezTo>
                    <a:pt x="4899" y="2946"/>
                    <a:pt x="4759" y="2895"/>
                    <a:pt x="4619" y="2891"/>
                  </a:cubicBezTo>
                  <a:cubicBezTo>
                    <a:pt x="4611" y="2890"/>
                    <a:pt x="4604" y="2890"/>
                    <a:pt x="4597" y="2890"/>
                  </a:cubicBezTo>
                  <a:cubicBezTo>
                    <a:pt x="4460" y="2890"/>
                    <a:pt x="4329" y="2927"/>
                    <a:pt x="4233" y="2980"/>
                  </a:cubicBezTo>
                  <a:cubicBezTo>
                    <a:pt x="4126" y="3035"/>
                    <a:pt x="4063" y="3094"/>
                    <a:pt x="4037" y="3111"/>
                  </a:cubicBezTo>
                  <a:cubicBezTo>
                    <a:pt x="4012" y="3134"/>
                    <a:pt x="4000" y="3140"/>
                    <a:pt x="3993" y="3140"/>
                  </a:cubicBezTo>
                  <a:cubicBezTo>
                    <a:pt x="3990" y="3140"/>
                    <a:pt x="3988" y="3138"/>
                    <a:pt x="3986" y="3137"/>
                  </a:cubicBezTo>
                  <a:cubicBezTo>
                    <a:pt x="3978" y="3128"/>
                    <a:pt x="3974" y="3120"/>
                    <a:pt x="3999" y="3077"/>
                  </a:cubicBezTo>
                  <a:cubicBezTo>
                    <a:pt x="4016" y="3052"/>
                    <a:pt x="4084" y="2980"/>
                    <a:pt x="4194" y="2916"/>
                  </a:cubicBezTo>
                  <a:cubicBezTo>
                    <a:pt x="4250" y="2882"/>
                    <a:pt x="4313" y="2857"/>
                    <a:pt x="4385" y="2835"/>
                  </a:cubicBezTo>
                  <a:cubicBezTo>
                    <a:pt x="4452" y="2821"/>
                    <a:pt x="4518" y="2809"/>
                    <a:pt x="4587" y="2809"/>
                  </a:cubicBezTo>
                  <a:close/>
                  <a:moveTo>
                    <a:pt x="5089" y="4209"/>
                  </a:moveTo>
                  <a:cubicBezTo>
                    <a:pt x="5197" y="4209"/>
                    <a:pt x="5307" y="4216"/>
                    <a:pt x="5417" y="4236"/>
                  </a:cubicBezTo>
                  <a:cubicBezTo>
                    <a:pt x="5557" y="4262"/>
                    <a:pt x="5693" y="4304"/>
                    <a:pt x="5816" y="4355"/>
                  </a:cubicBezTo>
                  <a:cubicBezTo>
                    <a:pt x="5943" y="4406"/>
                    <a:pt x="6053" y="4465"/>
                    <a:pt x="6147" y="4529"/>
                  </a:cubicBezTo>
                  <a:cubicBezTo>
                    <a:pt x="6338" y="4656"/>
                    <a:pt x="6452" y="4779"/>
                    <a:pt x="6491" y="4826"/>
                  </a:cubicBezTo>
                  <a:cubicBezTo>
                    <a:pt x="6503" y="4839"/>
                    <a:pt x="6512" y="4851"/>
                    <a:pt x="6516" y="4860"/>
                  </a:cubicBezTo>
                  <a:cubicBezTo>
                    <a:pt x="6542" y="4860"/>
                    <a:pt x="6569" y="4858"/>
                    <a:pt x="6596" y="4858"/>
                  </a:cubicBezTo>
                  <a:cubicBezTo>
                    <a:pt x="6609" y="4858"/>
                    <a:pt x="6622" y="4859"/>
                    <a:pt x="6635" y="4860"/>
                  </a:cubicBezTo>
                  <a:cubicBezTo>
                    <a:pt x="6813" y="4860"/>
                    <a:pt x="6987" y="4894"/>
                    <a:pt x="7123" y="4936"/>
                  </a:cubicBezTo>
                  <a:cubicBezTo>
                    <a:pt x="7255" y="4983"/>
                    <a:pt x="7352" y="5030"/>
                    <a:pt x="7382" y="5055"/>
                  </a:cubicBezTo>
                  <a:cubicBezTo>
                    <a:pt x="7433" y="5085"/>
                    <a:pt x="7433" y="5098"/>
                    <a:pt x="7429" y="5106"/>
                  </a:cubicBezTo>
                  <a:cubicBezTo>
                    <a:pt x="7426" y="5110"/>
                    <a:pt x="7422" y="5114"/>
                    <a:pt x="7412" y="5114"/>
                  </a:cubicBezTo>
                  <a:cubicBezTo>
                    <a:pt x="7402" y="5114"/>
                    <a:pt x="7386" y="5110"/>
                    <a:pt x="7361" y="5102"/>
                  </a:cubicBezTo>
                  <a:cubicBezTo>
                    <a:pt x="7327" y="5089"/>
                    <a:pt x="7229" y="5047"/>
                    <a:pt x="7102" y="5009"/>
                  </a:cubicBezTo>
                  <a:cubicBezTo>
                    <a:pt x="6970" y="4970"/>
                    <a:pt x="6805" y="4945"/>
                    <a:pt x="6635" y="4941"/>
                  </a:cubicBezTo>
                  <a:cubicBezTo>
                    <a:pt x="6622" y="4940"/>
                    <a:pt x="6610" y="4940"/>
                    <a:pt x="6598" y="4940"/>
                  </a:cubicBezTo>
                  <a:cubicBezTo>
                    <a:pt x="6440" y="4940"/>
                    <a:pt x="6286" y="4964"/>
                    <a:pt x="6164" y="4996"/>
                  </a:cubicBezTo>
                  <a:cubicBezTo>
                    <a:pt x="6130" y="5000"/>
                    <a:pt x="6100" y="5013"/>
                    <a:pt x="6075" y="5021"/>
                  </a:cubicBezTo>
                  <a:cubicBezTo>
                    <a:pt x="6045" y="5030"/>
                    <a:pt x="6019" y="5038"/>
                    <a:pt x="5998" y="5047"/>
                  </a:cubicBezTo>
                  <a:cubicBezTo>
                    <a:pt x="5973" y="5051"/>
                    <a:pt x="5956" y="5059"/>
                    <a:pt x="5939" y="5064"/>
                  </a:cubicBezTo>
                  <a:cubicBezTo>
                    <a:pt x="5922" y="5072"/>
                    <a:pt x="5909" y="5076"/>
                    <a:pt x="5901" y="5081"/>
                  </a:cubicBezTo>
                  <a:cubicBezTo>
                    <a:pt x="5875" y="5089"/>
                    <a:pt x="5860" y="5092"/>
                    <a:pt x="5851" y="5092"/>
                  </a:cubicBezTo>
                  <a:cubicBezTo>
                    <a:pt x="5842" y="5092"/>
                    <a:pt x="5839" y="5089"/>
                    <a:pt x="5837" y="5085"/>
                  </a:cubicBezTo>
                  <a:cubicBezTo>
                    <a:pt x="5833" y="5072"/>
                    <a:pt x="5833" y="5064"/>
                    <a:pt x="5879" y="5034"/>
                  </a:cubicBezTo>
                  <a:cubicBezTo>
                    <a:pt x="5896" y="5021"/>
                    <a:pt x="5926" y="5004"/>
                    <a:pt x="5973" y="4983"/>
                  </a:cubicBezTo>
                  <a:cubicBezTo>
                    <a:pt x="5994" y="4975"/>
                    <a:pt x="6019" y="4962"/>
                    <a:pt x="6049" y="4953"/>
                  </a:cubicBezTo>
                  <a:cubicBezTo>
                    <a:pt x="6079" y="4945"/>
                    <a:pt x="6109" y="4932"/>
                    <a:pt x="6143" y="4924"/>
                  </a:cubicBezTo>
                  <a:cubicBezTo>
                    <a:pt x="6236" y="4898"/>
                    <a:pt x="6342" y="4877"/>
                    <a:pt x="6457" y="4864"/>
                  </a:cubicBezTo>
                  <a:cubicBezTo>
                    <a:pt x="6410" y="4826"/>
                    <a:pt x="6291" y="4711"/>
                    <a:pt x="6109" y="4593"/>
                  </a:cubicBezTo>
                  <a:cubicBezTo>
                    <a:pt x="6015" y="4533"/>
                    <a:pt x="5909" y="4478"/>
                    <a:pt x="5790" y="4427"/>
                  </a:cubicBezTo>
                  <a:cubicBezTo>
                    <a:pt x="5671" y="4380"/>
                    <a:pt x="5540" y="4342"/>
                    <a:pt x="5408" y="4317"/>
                  </a:cubicBezTo>
                  <a:cubicBezTo>
                    <a:pt x="5295" y="4299"/>
                    <a:pt x="5182" y="4290"/>
                    <a:pt x="5074" y="4290"/>
                  </a:cubicBezTo>
                  <a:cubicBezTo>
                    <a:pt x="5052" y="4290"/>
                    <a:pt x="5031" y="4291"/>
                    <a:pt x="5009" y="4291"/>
                  </a:cubicBezTo>
                  <a:cubicBezTo>
                    <a:pt x="4878" y="4295"/>
                    <a:pt x="4759" y="4312"/>
                    <a:pt x="4653" y="4338"/>
                  </a:cubicBezTo>
                  <a:cubicBezTo>
                    <a:pt x="4436" y="4385"/>
                    <a:pt x="4288" y="4453"/>
                    <a:pt x="4233" y="4478"/>
                  </a:cubicBezTo>
                  <a:lnTo>
                    <a:pt x="4224" y="4478"/>
                  </a:lnTo>
                  <a:cubicBezTo>
                    <a:pt x="4241" y="4486"/>
                    <a:pt x="4254" y="4495"/>
                    <a:pt x="4267" y="4503"/>
                  </a:cubicBezTo>
                  <a:cubicBezTo>
                    <a:pt x="4381" y="4571"/>
                    <a:pt x="4445" y="4652"/>
                    <a:pt x="4462" y="4686"/>
                  </a:cubicBezTo>
                  <a:cubicBezTo>
                    <a:pt x="4491" y="4733"/>
                    <a:pt x="4487" y="4745"/>
                    <a:pt x="4479" y="4750"/>
                  </a:cubicBezTo>
                  <a:cubicBezTo>
                    <a:pt x="4477" y="4750"/>
                    <a:pt x="4475" y="4751"/>
                    <a:pt x="4473" y="4751"/>
                  </a:cubicBezTo>
                  <a:cubicBezTo>
                    <a:pt x="4464" y="4751"/>
                    <a:pt x="4451" y="4743"/>
                    <a:pt x="4424" y="4716"/>
                  </a:cubicBezTo>
                  <a:cubicBezTo>
                    <a:pt x="4398" y="4694"/>
                    <a:pt x="4334" y="4627"/>
                    <a:pt x="4228" y="4567"/>
                  </a:cubicBezTo>
                  <a:cubicBezTo>
                    <a:pt x="4122" y="4503"/>
                    <a:pt x="3974" y="4461"/>
                    <a:pt x="3821" y="4461"/>
                  </a:cubicBezTo>
                  <a:cubicBezTo>
                    <a:pt x="3813" y="4461"/>
                    <a:pt x="3805" y="4461"/>
                    <a:pt x="3797" y="4461"/>
                  </a:cubicBezTo>
                  <a:cubicBezTo>
                    <a:pt x="3653" y="4461"/>
                    <a:pt x="3509" y="4497"/>
                    <a:pt x="3396" y="4542"/>
                  </a:cubicBezTo>
                  <a:cubicBezTo>
                    <a:pt x="3282" y="4588"/>
                    <a:pt x="3197" y="4635"/>
                    <a:pt x="3167" y="4648"/>
                  </a:cubicBezTo>
                  <a:cubicBezTo>
                    <a:pt x="3141" y="4662"/>
                    <a:pt x="3125" y="4667"/>
                    <a:pt x="3116" y="4667"/>
                  </a:cubicBezTo>
                  <a:cubicBezTo>
                    <a:pt x="3109" y="4667"/>
                    <a:pt x="3105" y="4664"/>
                    <a:pt x="3104" y="4660"/>
                  </a:cubicBezTo>
                  <a:cubicBezTo>
                    <a:pt x="3099" y="4652"/>
                    <a:pt x="3099" y="4639"/>
                    <a:pt x="3138" y="4605"/>
                  </a:cubicBezTo>
                  <a:cubicBezTo>
                    <a:pt x="3163" y="4584"/>
                    <a:pt x="3248" y="4525"/>
                    <a:pt x="3367" y="4474"/>
                  </a:cubicBezTo>
                  <a:cubicBezTo>
                    <a:pt x="3490" y="4423"/>
                    <a:pt x="3651" y="4376"/>
                    <a:pt x="3817" y="4376"/>
                  </a:cubicBezTo>
                  <a:cubicBezTo>
                    <a:pt x="3944" y="4376"/>
                    <a:pt x="4071" y="4406"/>
                    <a:pt x="4173" y="4453"/>
                  </a:cubicBezTo>
                  <a:cubicBezTo>
                    <a:pt x="4182" y="4448"/>
                    <a:pt x="4194" y="4440"/>
                    <a:pt x="4207" y="4431"/>
                  </a:cubicBezTo>
                  <a:cubicBezTo>
                    <a:pt x="4258" y="4397"/>
                    <a:pt x="4411" y="4317"/>
                    <a:pt x="4632" y="4266"/>
                  </a:cubicBezTo>
                  <a:cubicBezTo>
                    <a:pt x="4742" y="4236"/>
                    <a:pt x="4869" y="4215"/>
                    <a:pt x="5001" y="4211"/>
                  </a:cubicBezTo>
                  <a:cubicBezTo>
                    <a:pt x="5030" y="4210"/>
                    <a:pt x="5059" y="4209"/>
                    <a:pt x="5089" y="4209"/>
                  </a:cubicBezTo>
                  <a:close/>
                  <a:moveTo>
                    <a:pt x="4560" y="1"/>
                  </a:moveTo>
                  <a:cubicBezTo>
                    <a:pt x="4521" y="1"/>
                    <a:pt x="4482" y="3"/>
                    <a:pt x="4445" y="9"/>
                  </a:cubicBezTo>
                  <a:cubicBezTo>
                    <a:pt x="4356" y="21"/>
                    <a:pt x="4267" y="47"/>
                    <a:pt x="4182" y="81"/>
                  </a:cubicBezTo>
                  <a:cubicBezTo>
                    <a:pt x="4012" y="144"/>
                    <a:pt x="3868" y="234"/>
                    <a:pt x="3757" y="340"/>
                  </a:cubicBezTo>
                  <a:cubicBezTo>
                    <a:pt x="3647" y="442"/>
                    <a:pt x="3575" y="556"/>
                    <a:pt x="3532" y="650"/>
                  </a:cubicBezTo>
                  <a:cubicBezTo>
                    <a:pt x="3520" y="675"/>
                    <a:pt x="3511" y="696"/>
                    <a:pt x="3507" y="717"/>
                  </a:cubicBezTo>
                  <a:cubicBezTo>
                    <a:pt x="3498" y="739"/>
                    <a:pt x="3490" y="760"/>
                    <a:pt x="3486" y="777"/>
                  </a:cubicBezTo>
                  <a:cubicBezTo>
                    <a:pt x="3477" y="815"/>
                    <a:pt x="3469" y="845"/>
                    <a:pt x="3464" y="862"/>
                  </a:cubicBezTo>
                  <a:cubicBezTo>
                    <a:pt x="3435" y="985"/>
                    <a:pt x="3430" y="998"/>
                    <a:pt x="3422" y="998"/>
                  </a:cubicBezTo>
                  <a:cubicBezTo>
                    <a:pt x="3409" y="998"/>
                    <a:pt x="3401" y="981"/>
                    <a:pt x="3409" y="853"/>
                  </a:cubicBezTo>
                  <a:cubicBezTo>
                    <a:pt x="3413" y="836"/>
                    <a:pt x="3418" y="802"/>
                    <a:pt x="3426" y="764"/>
                  </a:cubicBezTo>
                  <a:cubicBezTo>
                    <a:pt x="3426" y="764"/>
                    <a:pt x="3426" y="764"/>
                    <a:pt x="3426" y="760"/>
                  </a:cubicBezTo>
                  <a:cubicBezTo>
                    <a:pt x="3409" y="764"/>
                    <a:pt x="3379" y="764"/>
                    <a:pt x="3337" y="768"/>
                  </a:cubicBezTo>
                  <a:cubicBezTo>
                    <a:pt x="3273" y="773"/>
                    <a:pt x="3104" y="777"/>
                    <a:pt x="2887" y="845"/>
                  </a:cubicBezTo>
                  <a:cubicBezTo>
                    <a:pt x="2862" y="853"/>
                    <a:pt x="2836" y="862"/>
                    <a:pt x="2811" y="870"/>
                  </a:cubicBezTo>
                  <a:cubicBezTo>
                    <a:pt x="2683" y="921"/>
                    <a:pt x="2548" y="989"/>
                    <a:pt x="2424" y="1087"/>
                  </a:cubicBezTo>
                  <a:cubicBezTo>
                    <a:pt x="2301" y="1184"/>
                    <a:pt x="2187" y="1303"/>
                    <a:pt x="2102" y="1447"/>
                  </a:cubicBezTo>
                  <a:cubicBezTo>
                    <a:pt x="2013" y="1588"/>
                    <a:pt x="1953" y="1745"/>
                    <a:pt x="1924" y="1902"/>
                  </a:cubicBezTo>
                  <a:cubicBezTo>
                    <a:pt x="1890" y="2054"/>
                    <a:pt x="1881" y="2207"/>
                    <a:pt x="1894" y="2339"/>
                  </a:cubicBezTo>
                  <a:cubicBezTo>
                    <a:pt x="1907" y="2475"/>
                    <a:pt x="1932" y="2589"/>
                    <a:pt x="1962" y="2678"/>
                  </a:cubicBezTo>
                  <a:cubicBezTo>
                    <a:pt x="1979" y="2721"/>
                    <a:pt x="1987" y="2759"/>
                    <a:pt x="2004" y="2793"/>
                  </a:cubicBezTo>
                  <a:cubicBezTo>
                    <a:pt x="2017" y="2823"/>
                    <a:pt x="2025" y="2848"/>
                    <a:pt x="2034" y="2861"/>
                  </a:cubicBezTo>
                  <a:cubicBezTo>
                    <a:pt x="2038" y="2878"/>
                    <a:pt x="2047" y="2891"/>
                    <a:pt x="2051" y="2903"/>
                  </a:cubicBezTo>
                  <a:cubicBezTo>
                    <a:pt x="2183" y="2865"/>
                    <a:pt x="2310" y="2848"/>
                    <a:pt x="2424" y="2844"/>
                  </a:cubicBezTo>
                  <a:cubicBezTo>
                    <a:pt x="2446" y="2843"/>
                    <a:pt x="2466" y="2843"/>
                    <a:pt x="2486" y="2843"/>
                  </a:cubicBezTo>
                  <a:cubicBezTo>
                    <a:pt x="2671" y="2843"/>
                    <a:pt x="2808" y="2875"/>
                    <a:pt x="2857" y="2891"/>
                  </a:cubicBezTo>
                  <a:cubicBezTo>
                    <a:pt x="2942" y="2920"/>
                    <a:pt x="2951" y="2933"/>
                    <a:pt x="2947" y="2942"/>
                  </a:cubicBezTo>
                  <a:cubicBezTo>
                    <a:pt x="2947" y="2946"/>
                    <a:pt x="2941" y="2950"/>
                    <a:pt x="2923" y="2950"/>
                  </a:cubicBezTo>
                  <a:cubicBezTo>
                    <a:pt x="2909" y="2950"/>
                    <a:pt x="2885" y="2947"/>
                    <a:pt x="2849" y="2942"/>
                  </a:cubicBezTo>
                  <a:cubicBezTo>
                    <a:pt x="2815" y="2942"/>
                    <a:pt x="2756" y="2929"/>
                    <a:pt x="2666" y="2920"/>
                  </a:cubicBezTo>
                  <a:cubicBezTo>
                    <a:pt x="2627" y="2918"/>
                    <a:pt x="2584" y="2915"/>
                    <a:pt x="2537" y="2915"/>
                  </a:cubicBezTo>
                  <a:cubicBezTo>
                    <a:pt x="2503" y="2915"/>
                    <a:pt x="2466" y="2917"/>
                    <a:pt x="2429" y="2920"/>
                  </a:cubicBezTo>
                  <a:cubicBezTo>
                    <a:pt x="2221" y="2929"/>
                    <a:pt x="1966" y="2992"/>
                    <a:pt x="1741" y="3120"/>
                  </a:cubicBezTo>
                  <a:cubicBezTo>
                    <a:pt x="1516" y="3243"/>
                    <a:pt x="1325" y="3425"/>
                    <a:pt x="1206" y="3595"/>
                  </a:cubicBezTo>
                  <a:cubicBezTo>
                    <a:pt x="1083" y="3761"/>
                    <a:pt x="1037" y="3913"/>
                    <a:pt x="1024" y="3964"/>
                  </a:cubicBezTo>
                  <a:cubicBezTo>
                    <a:pt x="1015" y="3998"/>
                    <a:pt x="1007" y="4015"/>
                    <a:pt x="1003" y="4032"/>
                  </a:cubicBezTo>
                  <a:cubicBezTo>
                    <a:pt x="1028" y="4030"/>
                    <a:pt x="1050" y="4029"/>
                    <a:pt x="1069" y="4029"/>
                  </a:cubicBezTo>
                  <a:cubicBezTo>
                    <a:pt x="1089" y="4029"/>
                    <a:pt x="1104" y="4030"/>
                    <a:pt x="1117" y="4032"/>
                  </a:cubicBezTo>
                  <a:cubicBezTo>
                    <a:pt x="1155" y="4032"/>
                    <a:pt x="1181" y="4041"/>
                    <a:pt x="1202" y="4045"/>
                  </a:cubicBezTo>
                  <a:cubicBezTo>
                    <a:pt x="1228" y="4049"/>
                    <a:pt x="1240" y="4058"/>
                    <a:pt x="1253" y="4062"/>
                  </a:cubicBezTo>
                  <a:cubicBezTo>
                    <a:pt x="1270" y="4071"/>
                    <a:pt x="1274" y="4075"/>
                    <a:pt x="1274" y="4079"/>
                  </a:cubicBezTo>
                  <a:cubicBezTo>
                    <a:pt x="1270" y="4083"/>
                    <a:pt x="1266" y="4087"/>
                    <a:pt x="1245" y="4087"/>
                  </a:cubicBezTo>
                  <a:cubicBezTo>
                    <a:pt x="1232" y="4087"/>
                    <a:pt x="1219" y="4087"/>
                    <a:pt x="1198" y="4083"/>
                  </a:cubicBezTo>
                  <a:lnTo>
                    <a:pt x="1117" y="4083"/>
                  </a:lnTo>
                  <a:cubicBezTo>
                    <a:pt x="1083" y="4083"/>
                    <a:pt x="1024" y="4083"/>
                    <a:pt x="947" y="4100"/>
                  </a:cubicBezTo>
                  <a:lnTo>
                    <a:pt x="909" y="4109"/>
                  </a:lnTo>
                  <a:cubicBezTo>
                    <a:pt x="896" y="4109"/>
                    <a:pt x="879" y="4113"/>
                    <a:pt x="867" y="4117"/>
                  </a:cubicBezTo>
                  <a:cubicBezTo>
                    <a:pt x="807" y="4130"/>
                    <a:pt x="744" y="4160"/>
                    <a:pt x="676" y="4189"/>
                  </a:cubicBezTo>
                  <a:cubicBezTo>
                    <a:pt x="612" y="4223"/>
                    <a:pt x="540" y="4262"/>
                    <a:pt x="472" y="4317"/>
                  </a:cubicBezTo>
                  <a:cubicBezTo>
                    <a:pt x="404" y="4368"/>
                    <a:pt x="336" y="4431"/>
                    <a:pt x="277" y="4503"/>
                  </a:cubicBezTo>
                  <a:cubicBezTo>
                    <a:pt x="222" y="4580"/>
                    <a:pt x="171" y="4669"/>
                    <a:pt x="132" y="4762"/>
                  </a:cubicBezTo>
                  <a:cubicBezTo>
                    <a:pt x="48" y="4949"/>
                    <a:pt x="1" y="5166"/>
                    <a:pt x="5" y="5382"/>
                  </a:cubicBezTo>
                  <a:cubicBezTo>
                    <a:pt x="5" y="5599"/>
                    <a:pt x="60" y="5811"/>
                    <a:pt x="149" y="5997"/>
                  </a:cubicBezTo>
                  <a:cubicBezTo>
                    <a:pt x="239" y="6180"/>
                    <a:pt x="362" y="6337"/>
                    <a:pt x="493" y="6447"/>
                  </a:cubicBezTo>
                  <a:cubicBezTo>
                    <a:pt x="629" y="6549"/>
                    <a:pt x="782" y="6583"/>
                    <a:pt x="901" y="6604"/>
                  </a:cubicBezTo>
                  <a:cubicBezTo>
                    <a:pt x="1020" y="6626"/>
                    <a:pt x="1113" y="6626"/>
                    <a:pt x="1160" y="6630"/>
                  </a:cubicBezTo>
                  <a:cubicBezTo>
                    <a:pt x="1176" y="6630"/>
                    <a:pt x="1191" y="6631"/>
                    <a:pt x="1206" y="6631"/>
                  </a:cubicBezTo>
                  <a:cubicBezTo>
                    <a:pt x="1296" y="6631"/>
                    <a:pt x="1359" y="6621"/>
                    <a:pt x="1385" y="6617"/>
                  </a:cubicBezTo>
                  <a:cubicBezTo>
                    <a:pt x="1389" y="6617"/>
                    <a:pt x="1393" y="6617"/>
                    <a:pt x="1393" y="6621"/>
                  </a:cubicBezTo>
                  <a:cubicBezTo>
                    <a:pt x="1457" y="6613"/>
                    <a:pt x="1588" y="6609"/>
                    <a:pt x="1839" y="6596"/>
                  </a:cubicBezTo>
                  <a:cubicBezTo>
                    <a:pt x="2454" y="6575"/>
                    <a:pt x="5323" y="6515"/>
                    <a:pt x="8193" y="6498"/>
                  </a:cubicBezTo>
                  <a:cubicBezTo>
                    <a:pt x="9177" y="6491"/>
                    <a:pt x="10162" y="6488"/>
                    <a:pt x="11056" y="6488"/>
                  </a:cubicBezTo>
                  <a:cubicBezTo>
                    <a:pt x="12766" y="6488"/>
                    <a:pt x="14142" y="6498"/>
                    <a:pt x="14546" y="6507"/>
                  </a:cubicBezTo>
                  <a:cubicBezTo>
                    <a:pt x="14784" y="6511"/>
                    <a:pt x="14920" y="6515"/>
                    <a:pt x="14996" y="6520"/>
                  </a:cubicBezTo>
                  <a:cubicBezTo>
                    <a:pt x="15018" y="6520"/>
                    <a:pt x="15043" y="6524"/>
                    <a:pt x="15060" y="6524"/>
                  </a:cubicBezTo>
                  <a:cubicBezTo>
                    <a:pt x="15069" y="6490"/>
                    <a:pt x="15073" y="6447"/>
                    <a:pt x="15073" y="6388"/>
                  </a:cubicBezTo>
                  <a:cubicBezTo>
                    <a:pt x="15077" y="6307"/>
                    <a:pt x="15064" y="6205"/>
                    <a:pt x="15026" y="6099"/>
                  </a:cubicBezTo>
                  <a:cubicBezTo>
                    <a:pt x="14992" y="5993"/>
                    <a:pt x="14928" y="5879"/>
                    <a:pt x="14835" y="5781"/>
                  </a:cubicBezTo>
                  <a:cubicBezTo>
                    <a:pt x="14742" y="5683"/>
                    <a:pt x="14623" y="5603"/>
                    <a:pt x="14487" y="5548"/>
                  </a:cubicBezTo>
                  <a:cubicBezTo>
                    <a:pt x="14355" y="5492"/>
                    <a:pt x="14215" y="5463"/>
                    <a:pt x="14080" y="5454"/>
                  </a:cubicBezTo>
                  <a:cubicBezTo>
                    <a:pt x="14065" y="5454"/>
                    <a:pt x="14050" y="5454"/>
                    <a:pt x="14036" y="5454"/>
                  </a:cubicBezTo>
                  <a:cubicBezTo>
                    <a:pt x="13913" y="5454"/>
                    <a:pt x="13800" y="5469"/>
                    <a:pt x="13698" y="5488"/>
                  </a:cubicBezTo>
                  <a:cubicBezTo>
                    <a:pt x="13468" y="5539"/>
                    <a:pt x="13307" y="5620"/>
                    <a:pt x="13248" y="5645"/>
                  </a:cubicBezTo>
                  <a:cubicBezTo>
                    <a:pt x="13187" y="5671"/>
                    <a:pt x="13164" y="5679"/>
                    <a:pt x="13154" y="5679"/>
                  </a:cubicBezTo>
                  <a:cubicBezTo>
                    <a:pt x="13149" y="5679"/>
                    <a:pt x="13147" y="5678"/>
                    <a:pt x="13146" y="5675"/>
                  </a:cubicBezTo>
                  <a:cubicBezTo>
                    <a:pt x="13137" y="5662"/>
                    <a:pt x="13146" y="5649"/>
                    <a:pt x="13222" y="5599"/>
                  </a:cubicBezTo>
                  <a:cubicBezTo>
                    <a:pt x="13277" y="5565"/>
                    <a:pt x="13434" y="5480"/>
                    <a:pt x="13659" y="5420"/>
                  </a:cubicBezTo>
                  <a:cubicBezTo>
                    <a:pt x="13668" y="5420"/>
                    <a:pt x="13672" y="5420"/>
                    <a:pt x="13676" y="5416"/>
                  </a:cubicBezTo>
                  <a:cubicBezTo>
                    <a:pt x="13774" y="5395"/>
                    <a:pt x="13880" y="5378"/>
                    <a:pt x="13999" y="5378"/>
                  </a:cubicBezTo>
                  <a:cubicBezTo>
                    <a:pt x="13995" y="5378"/>
                    <a:pt x="13995" y="5378"/>
                    <a:pt x="13995" y="5374"/>
                  </a:cubicBezTo>
                  <a:cubicBezTo>
                    <a:pt x="13990" y="5361"/>
                    <a:pt x="13978" y="5335"/>
                    <a:pt x="13965" y="5310"/>
                  </a:cubicBezTo>
                  <a:cubicBezTo>
                    <a:pt x="13948" y="5280"/>
                    <a:pt x="13931" y="5242"/>
                    <a:pt x="13906" y="5200"/>
                  </a:cubicBezTo>
                  <a:cubicBezTo>
                    <a:pt x="13859" y="5119"/>
                    <a:pt x="13787" y="5017"/>
                    <a:pt x="13693" y="4919"/>
                  </a:cubicBezTo>
                  <a:cubicBezTo>
                    <a:pt x="13596" y="4822"/>
                    <a:pt x="13477" y="4724"/>
                    <a:pt x="13333" y="4644"/>
                  </a:cubicBezTo>
                  <a:cubicBezTo>
                    <a:pt x="13192" y="4567"/>
                    <a:pt x="13031" y="4508"/>
                    <a:pt x="12861" y="4482"/>
                  </a:cubicBezTo>
                  <a:cubicBezTo>
                    <a:pt x="12799" y="4474"/>
                    <a:pt x="12736" y="4471"/>
                    <a:pt x="12674" y="4471"/>
                  </a:cubicBezTo>
                  <a:cubicBezTo>
                    <a:pt x="12566" y="4471"/>
                    <a:pt x="12460" y="4482"/>
                    <a:pt x="12361" y="4503"/>
                  </a:cubicBezTo>
                  <a:cubicBezTo>
                    <a:pt x="12250" y="4525"/>
                    <a:pt x="12153" y="4563"/>
                    <a:pt x="12059" y="4605"/>
                  </a:cubicBezTo>
                  <a:cubicBezTo>
                    <a:pt x="12017" y="4622"/>
                    <a:pt x="11979" y="4644"/>
                    <a:pt x="11940" y="4665"/>
                  </a:cubicBezTo>
                  <a:cubicBezTo>
                    <a:pt x="11698" y="4805"/>
                    <a:pt x="11558" y="4966"/>
                    <a:pt x="11512" y="5021"/>
                  </a:cubicBezTo>
                  <a:cubicBezTo>
                    <a:pt x="11450" y="5097"/>
                    <a:pt x="11432" y="5111"/>
                    <a:pt x="11423" y="5111"/>
                  </a:cubicBezTo>
                  <a:cubicBezTo>
                    <a:pt x="11421" y="5111"/>
                    <a:pt x="11420" y="5111"/>
                    <a:pt x="11418" y="5110"/>
                  </a:cubicBezTo>
                  <a:cubicBezTo>
                    <a:pt x="11410" y="5106"/>
                    <a:pt x="11410" y="5089"/>
                    <a:pt x="11469" y="4992"/>
                  </a:cubicBezTo>
                  <a:cubicBezTo>
                    <a:pt x="11486" y="4966"/>
                    <a:pt x="11520" y="4919"/>
                    <a:pt x="11571" y="4868"/>
                  </a:cubicBezTo>
                  <a:cubicBezTo>
                    <a:pt x="11622" y="4813"/>
                    <a:pt x="11690" y="4750"/>
                    <a:pt x="11775" y="4686"/>
                  </a:cubicBezTo>
                  <a:cubicBezTo>
                    <a:pt x="11762" y="4673"/>
                    <a:pt x="11745" y="4656"/>
                    <a:pt x="11720" y="4635"/>
                  </a:cubicBezTo>
                  <a:cubicBezTo>
                    <a:pt x="11669" y="4584"/>
                    <a:pt x="11520" y="4436"/>
                    <a:pt x="11278" y="4295"/>
                  </a:cubicBezTo>
                  <a:cubicBezTo>
                    <a:pt x="11159" y="4228"/>
                    <a:pt x="11019" y="4164"/>
                    <a:pt x="10862" y="4117"/>
                  </a:cubicBezTo>
                  <a:cubicBezTo>
                    <a:pt x="10710" y="4071"/>
                    <a:pt x="10540" y="4041"/>
                    <a:pt x="10370" y="4032"/>
                  </a:cubicBezTo>
                  <a:cubicBezTo>
                    <a:pt x="10355" y="4032"/>
                    <a:pt x="10341" y="4032"/>
                    <a:pt x="10326" y="4032"/>
                  </a:cubicBezTo>
                  <a:cubicBezTo>
                    <a:pt x="10167" y="4032"/>
                    <a:pt x="10013" y="4053"/>
                    <a:pt x="9869" y="4087"/>
                  </a:cubicBezTo>
                  <a:cubicBezTo>
                    <a:pt x="9750" y="4113"/>
                    <a:pt x="9640" y="4151"/>
                    <a:pt x="9542" y="4194"/>
                  </a:cubicBezTo>
                  <a:lnTo>
                    <a:pt x="9538" y="4198"/>
                  </a:lnTo>
                  <a:cubicBezTo>
                    <a:pt x="9504" y="4211"/>
                    <a:pt x="9474" y="4228"/>
                    <a:pt x="9440" y="4240"/>
                  </a:cubicBezTo>
                  <a:cubicBezTo>
                    <a:pt x="9390" y="4266"/>
                    <a:pt x="9343" y="4291"/>
                    <a:pt x="9300" y="4321"/>
                  </a:cubicBezTo>
                  <a:cubicBezTo>
                    <a:pt x="9135" y="4419"/>
                    <a:pt x="9024" y="4516"/>
                    <a:pt x="8982" y="4554"/>
                  </a:cubicBezTo>
                  <a:cubicBezTo>
                    <a:pt x="8913" y="4616"/>
                    <a:pt x="8892" y="4628"/>
                    <a:pt x="8882" y="4628"/>
                  </a:cubicBezTo>
                  <a:cubicBezTo>
                    <a:pt x="8879" y="4628"/>
                    <a:pt x="8878" y="4627"/>
                    <a:pt x="8876" y="4627"/>
                  </a:cubicBezTo>
                  <a:cubicBezTo>
                    <a:pt x="8867" y="4618"/>
                    <a:pt x="8872" y="4601"/>
                    <a:pt x="8944" y="4516"/>
                  </a:cubicBezTo>
                  <a:cubicBezTo>
                    <a:pt x="8995" y="4461"/>
                    <a:pt x="9152" y="4308"/>
                    <a:pt x="9406" y="4177"/>
                  </a:cubicBezTo>
                  <a:cubicBezTo>
                    <a:pt x="9487" y="4134"/>
                    <a:pt x="9581" y="4092"/>
                    <a:pt x="9682" y="4058"/>
                  </a:cubicBezTo>
                  <a:cubicBezTo>
                    <a:pt x="9733" y="4041"/>
                    <a:pt x="9788" y="4024"/>
                    <a:pt x="9848" y="4007"/>
                  </a:cubicBezTo>
                  <a:cubicBezTo>
                    <a:pt x="9882" y="4003"/>
                    <a:pt x="9916" y="3994"/>
                    <a:pt x="9950" y="3986"/>
                  </a:cubicBezTo>
                  <a:lnTo>
                    <a:pt x="9971" y="3981"/>
                  </a:lnTo>
                  <a:cubicBezTo>
                    <a:pt x="10018" y="3973"/>
                    <a:pt x="10060" y="3969"/>
                    <a:pt x="10103" y="3964"/>
                  </a:cubicBezTo>
                  <a:cubicBezTo>
                    <a:pt x="10103" y="3960"/>
                    <a:pt x="10103" y="3960"/>
                    <a:pt x="10103" y="3956"/>
                  </a:cubicBezTo>
                  <a:cubicBezTo>
                    <a:pt x="10098" y="3939"/>
                    <a:pt x="10094" y="3909"/>
                    <a:pt x="10090" y="3850"/>
                  </a:cubicBezTo>
                  <a:cubicBezTo>
                    <a:pt x="10081" y="3778"/>
                    <a:pt x="10086" y="3570"/>
                    <a:pt x="10018" y="3307"/>
                  </a:cubicBezTo>
                  <a:cubicBezTo>
                    <a:pt x="9996" y="3243"/>
                    <a:pt x="9975" y="3175"/>
                    <a:pt x="9946" y="3107"/>
                  </a:cubicBezTo>
                  <a:cubicBezTo>
                    <a:pt x="9916" y="3039"/>
                    <a:pt x="9878" y="2971"/>
                    <a:pt x="9835" y="2908"/>
                  </a:cubicBezTo>
                  <a:cubicBezTo>
                    <a:pt x="9746" y="2776"/>
                    <a:pt x="9619" y="2661"/>
                    <a:pt x="9483" y="2564"/>
                  </a:cubicBezTo>
                  <a:cubicBezTo>
                    <a:pt x="9351" y="2462"/>
                    <a:pt x="9199" y="2385"/>
                    <a:pt x="9050" y="2330"/>
                  </a:cubicBezTo>
                  <a:cubicBezTo>
                    <a:pt x="9037" y="2326"/>
                    <a:pt x="9020" y="2322"/>
                    <a:pt x="9008" y="2318"/>
                  </a:cubicBezTo>
                  <a:cubicBezTo>
                    <a:pt x="8872" y="2271"/>
                    <a:pt x="8740" y="2245"/>
                    <a:pt x="8617" y="2241"/>
                  </a:cubicBezTo>
                  <a:cubicBezTo>
                    <a:pt x="8579" y="2238"/>
                    <a:pt x="8542" y="2237"/>
                    <a:pt x="8507" y="2237"/>
                  </a:cubicBezTo>
                  <a:cubicBezTo>
                    <a:pt x="8292" y="2237"/>
                    <a:pt x="8136" y="2286"/>
                    <a:pt x="8074" y="2301"/>
                  </a:cubicBezTo>
                  <a:cubicBezTo>
                    <a:pt x="8048" y="2309"/>
                    <a:pt x="8031" y="2313"/>
                    <a:pt x="8014" y="2318"/>
                  </a:cubicBezTo>
                  <a:lnTo>
                    <a:pt x="8010" y="2318"/>
                  </a:lnTo>
                  <a:cubicBezTo>
                    <a:pt x="8006" y="2326"/>
                    <a:pt x="8006" y="2335"/>
                    <a:pt x="8006" y="2343"/>
                  </a:cubicBezTo>
                  <a:cubicBezTo>
                    <a:pt x="7997" y="2419"/>
                    <a:pt x="7989" y="2492"/>
                    <a:pt x="7972" y="2560"/>
                  </a:cubicBezTo>
                  <a:cubicBezTo>
                    <a:pt x="7929" y="2738"/>
                    <a:pt x="7862" y="2886"/>
                    <a:pt x="7794" y="3001"/>
                  </a:cubicBezTo>
                  <a:cubicBezTo>
                    <a:pt x="7781" y="3014"/>
                    <a:pt x="7772" y="3031"/>
                    <a:pt x="7764" y="3043"/>
                  </a:cubicBezTo>
                  <a:cubicBezTo>
                    <a:pt x="7747" y="3073"/>
                    <a:pt x="7730" y="3099"/>
                    <a:pt x="7713" y="3120"/>
                  </a:cubicBezTo>
                  <a:lnTo>
                    <a:pt x="7709" y="3120"/>
                  </a:lnTo>
                  <a:cubicBezTo>
                    <a:pt x="7654" y="3196"/>
                    <a:pt x="7603" y="3251"/>
                    <a:pt x="7573" y="3281"/>
                  </a:cubicBezTo>
                  <a:cubicBezTo>
                    <a:pt x="7543" y="3307"/>
                    <a:pt x="7518" y="3328"/>
                    <a:pt x="7497" y="3345"/>
                  </a:cubicBezTo>
                  <a:cubicBezTo>
                    <a:pt x="7475" y="3362"/>
                    <a:pt x="7458" y="3370"/>
                    <a:pt x="7450" y="3379"/>
                  </a:cubicBezTo>
                  <a:cubicBezTo>
                    <a:pt x="7441" y="3383"/>
                    <a:pt x="7433" y="3387"/>
                    <a:pt x="7429" y="3387"/>
                  </a:cubicBezTo>
                  <a:cubicBezTo>
                    <a:pt x="7437" y="3391"/>
                    <a:pt x="7441" y="3391"/>
                    <a:pt x="7450" y="3391"/>
                  </a:cubicBezTo>
                  <a:cubicBezTo>
                    <a:pt x="7586" y="3425"/>
                    <a:pt x="7713" y="3485"/>
                    <a:pt x="7802" y="3544"/>
                  </a:cubicBezTo>
                  <a:cubicBezTo>
                    <a:pt x="7895" y="3608"/>
                    <a:pt x="7955" y="3667"/>
                    <a:pt x="7972" y="3689"/>
                  </a:cubicBezTo>
                  <a:cubicBezTo>
                    <a:pt x="8002" y="3727"/>
                    <a:pt x="7997" y="3735"/>
                    <a:pt x="7993" y="3744"/>
                  </a:cubicBezTo>
                  <a:cubicBezTo>
                    <a:pt x="7990" y="3747"/>
                    <a:pt x="7986" y="3749"/>
                    <a:pt x="7981" y="3749"/>
                  </a:cubicBezTo>
                  <a:cubicBezTo>
                    <a:pt x="7972" y="3749"/>
                    <a:pt x="7959" y="3743"/>
                    <a:pt x="7938" y="3727"/>
                  </a:cubicBezTo>
                  <a:cubicBezTo>
                    <a:pt x="7917" y="3710"/>
                    <a:pt x="7853" y="3663"/>
                    <a:pt x="7764" y="3608"/>
                  </a:cubicBezTo>
                  <a:cubicBezTo>
                    <a:pt x="7675" y="3557"/>
                    <a:pt x="7556" y="3502"/>
                    <a:pt x="7433" y="3472"/>
                  </a:cubicBezTo>
                  <a:cubicBezTo>
                    <a:pt x="7336" y="3450"/>
                    <a:pt x="7240" y="3439"/>
                    <a:pt x="7153" y="3439"/>
                  </a:cubicBezTo>
                  <a:cubicBezTo>
                    <a:pt x="7125" y="3439"/>
                    <a:pt x="7098" y="3440"/>
                    <a:pt x="7072" y="3442"/>
                  </a:cubicBezTo>
                  <a:cubicBezTo>
                    <a:pt x="6970" y="3451"/>
                    <a:pt x="6890" y="3468"/>
                    <a:pt x="6864" y="3472"/>
                  </a:cubicBezTo>
                  <a:cubicBezTo>
                    <a:pt x="6853" y="3473"/>
                    <a:pt x="6844" y="3474"/>
                    <a:pt x="6837" y="3474"/>
                  </a:cubicBezTo>
                  <a:cubicBezTo>
                    <a:pt x="6817" y="3474"/>
                    <a:pt x="6812" y="3470"/>
                    <a:pt x="6809" y="3464"/>
                  </a:cubicBezTo>
                  <a:cubicBezTo>
                    <a:pt x="6809" y="3451"/>
                    <a:pt x="6809" y="3442"/>
                    <a:pt x="6847" y="3421"/>
                  </a:cubicBezTo>
                  <a:cubicBezTo>
                    <a:pt x="6868" y="3413"/>
                    <a:pt x="6919" y="3396"/>
                    <a:pt x="6987" y="3379"/>
                  </a:cubicBezTo>
                  <a:cubicBezTo>
                    <a:pt x="7013" y="3374"/>
                    <a:pt x="7038" y="3370"/>
                    <a:pt x="7064" y="3370"/>
                  </a:cubicBezTo>
                  <a:cubicBezTo>
                    <a:pt x="7098" y="3365"/>
                    <a:pt x="7136" y="3363"/>
                    <a:pt x="7176" y="3363"/>
                  </a:cubicBezTo>
                  <a:cubicBezTo>
                    <a:pt x="7204" y="3363"/>
                    <a:pt x="7233" y="3364"/>
                    <a:pt x="7263" y="3366"/>
                  </a:cubicBezTo>
                  <a:lnTo>
                    <a:pt x="7267" y="3366"/>
                  </a:lnTo>
                  <a:cubicBezTo>
                    <a:pt x="7314" y="3370"/>
                    <a:pt x="7365" y="3374"/>
                    <a:pt x="7416" y="3387"/>
                  </a:cubicBezTo>
                  <a:cubicBezTo>
                    <a:pt x="7416" y="3379"/>
                    <a:pt x="7420" y="3370"/>
                    <a:pt x="7433" y="3357"/>
                  </a:cubicBezTo>
                  <a:cubicBezTo>
                    <a:pt x="7441" y="3345"/>
                    <a:pt x="7454" y="3332"/>
                    <a:pt x="7471" y="3315"/>
                  </a:cubicBezTo>
                  <a:cubicBezTo>
                    <a:pt x="7488" y="3298"/>
                    <a:pt x="7505" y="3273"/>
                    <a:pt x="7535" y="3243"/>
                  </a:cubicBezTo>
                  <a:cubicBezTo>
                    <a:pt x="7552" y="3226"/>
                    <a:pt x="7573" y="3196"/>
                    <a:pt x="7607" y="3158"/>
                  </a:cubicBezTo>
                  <a:cubicBezTo>
                    <a:pt x="7637" y="3120"/>
                    <a:pt x="7671" y="3069"/>
                    <a:pt x="7709" y="3014"/>
                  </a:cubicBezTo>
                  <a:cubicBezTo>
                    <a:pt x="7781" y="2899"/>
                    <a:pt x="7853" y="2738"/>
                    <a:pt x="7900" y="2547"/>
                  </a:cubicBezTo>
                  <a:cubicBezTo>
                    <a:pt x="7942" y="2356"/>
                    <a:pt x="7955" y="2131"/>
                    <a:pt x="7895" y="1906"/>
                  </a:cubicBezTo>
                  <a:cubicBezTo>
                    <a:pt x="7840" y="1681"/>
                    <a:pt x="7717" y="1460"/>
                    <a:pt x="7547" y="1286"/>
                  </a:cubicBezTo>
                  <a:cubicBezTo>
                    <a:pt x="7463" y="1193"/>
                    <a:pt x="7361" y="1116"/>
                    <a:pt x="7250" y="1053"/>
                  </a:cubicBezTo>
                  <a:cubicBezTo>
                    <a:pt x="7153" y="993"/>
                    <a:pt x="7047" y="951"/>
                    <a:pt x="6940" y="921"/>
                  </a:cubicBezTo>
                  <a:cubicBezTo>
                    <a:pt x="6830" y="890"/>
                    <a:pt x="6720" y="877"/>
                    <a:pt x="6614" y="877"/>
                  </a:cubicBezTo>
                  <a:cubicBezTo>
                    <a:pt x="6503" y="877"/>
                    <a:pt x="6397" y="891"/>
                    <a:pt x="6300" y="913"/>
                  </a:cubicBezTo>
                  <a:cubicBezTo>
                    <a:pt x="6109" y="964"/>
                    <a:pt x="5952" y="1040"/>
                    <a:pt x="5841" y="1121"/>
                  </a:cubicBezTo>
                  <a:cubicBezTo>
                    <a:pt x="5786" y="1159"/>
                    <a:pt x="5739" y="1201"/>
                    <a:pt x="5705" y="1231"/>
                  </a:cubicBezTo>
                  <a:cubicBezTo>
                    <a:pt x="5697" y="1240"/>
                    <a:pt x="5688" y="1248"/>
                    <a:pt x="5684" y="1252"/>
                  </a:cubicBezTo>
                  <a:cubicBezTo>
                    <a:pt x="5659" y="1278"/>
                    <a:pt x="5637" y="1295"/>
                    <a:pt x="5625" y="1312"/>
                  </a:cubicBezTo>
                  <a:cubicBezTo>
                    <a:pt x="5591" y="1346"/>
                    <a:pt x="5570" y="1371"/>
                    <a:pt x="5553" y="1392"/>
                  </a:cubicBezTo>
                  <a:cubicBezTo>
                    <a:pt x="5561" y="1392"/>
                    <a:pt x="5565" y="1392"/>
                    <a:pt x="5574" y="1397"/>
                  </a:cubicBezTo>
                  <a:cubicBezTo>
                    <a:pt x="5595" y="1401"/>
                    <a:pt x="5616" y="1409"/>
                    <a:pt x="5637" y="1418"/>
                  </a:cubicBezTo>
                  <a:cubicBezTo>
                    <a:pt x="5765" y="1460"/>
                    <a:pt x="5884" y="1532"/>
                    <a:pt x="5960" y="1609"/>
                  </a:cubicBezTo>
                  <a:cubicBezTo>
                    <a:pt x="6036" y="1685"/>
                    <a:pt x="6075" y="1757"/>
                    <a:pt x="6087" y="1783"/>
                  </a:cubicBezTo>
                  <a:cubicBezTo>
                    <a:pt x="6100" y="1825"/>
                    <a:pt x="6096" y="1834"/>
                    <a:pt x="6087" y="1838"/>
                  </a:cubicBezTo>
                  <a:cubicBezTo>
                    <a:pt x="6084" y="1839"/>
                    <a:pt x="6081" y="1840"/>
                    <a:pt x="6078" y="1840"/>
                  </a:cubicBezTo>
                  <a:cubicBezTo>
                    <a:pt x="6069" y="1840"/>
                    <a:pt x="6059" y="1833"/>
                    <a:pt x="6041" y="1808"/>
                  </a:cubicBezTo>
                  <a:cubicBezTo>
                    <a:pt x="6024" y="1791"/>
                    <a:pt x="5981" y="1728"/>
                    <a:pt x="5909" y="1664"/>
                  </a:cubicBezTo>
                  <a:cubicBezTo>
                    <a:pt x="5837" y="1596"/>
                    <a:pt x="5731" y="1532"/>
                    <a:pt x="5612" y="1494"/>
                  </a:cubicBezTo>
                  <a:cubicBezTo>
                    <a:pt x="5578" y="1481"/>
                    <a:pt x="5540" y="1469"/>
                    <a:pt x="5502" y="1460"/>
                  </a:cubicBezTo>
                  <a:cubicBezTo>
                    <a:pt x="5421" y="1443"/>
                    <a:pt x="5340" y="1431"/>
                    <a:pt x="5272" y="1422"/>
                  </a:cubicBezTo>
                  <a:cubicBezTo>
                    <a:pt x="5251" y="1422"/>
                    <a:pt x="5234" y="1418"/>
                    <a:pt x="5217" y="1418"/>
                  </a:cubicBezTo>
                  <a:cubicBezTo>
                    <a:pt x="5145" y="1414"/>
                    <a:pt x="5090" y="1409"/>
                    <a:pt x="5069" y="1405"/>
                  </a:cubicBezTo>
                  <a:cubicBezTo>
                    <a:pt x="5026" y="1401"/>
                    <a:pt x="5022" y="1392"/>
                    <a:pt x="5022" y="1384"/>
                  </a:cubicBezTo>
                  <a:cubicBezTo>
                    <a:pt x="5018" y="1375"/>
                    <a:pt x="5026" y="1363"/>
                    <a:pt x="5064" y="1354"/>
                  </a:cubicBezTo>
                  <a:cubicBezTo>
                    <a:pt x="5090" y="1350"/>
                    <a:pt x="5149" y="1346"/>
                    <a:pt x="5230" y="1346"/>
                  </a:cubicBezTo>
                  <a:cubicBezTo>
                    <a:pt x="5243" y="1346"/>
                    <a:pt x="5260" y="1350"/>
                    <a:pt x="5277" y="1350"/>
                  </a:cubicBezTo>
                  <a:cubicBezTo>
                    <a:pt x="5328" y="1354"/>
                    <a:pt x="5387" y="1358"/>
                    <a:pt x="5451" y="1367"/>
                  </a:cubicBezTo>
                  <a:cubicBezTo>
                    <a:pt x="5463" y="1371"/>
                    <a:pt x="5480" y="1375"/>
                    <a:pt x="5497" y="1380"/>
                  </a:cubicBezTo>
                  <a:cubicBezTo>
                    <a:pt x="5493" y="1375"/>
                    <a:pt x="5493" y="1367"/>
                    <a:pt x="5497" y="1354"/>
                  </a:cubicBezTo>
                  <a:cubicBezTo>
                    <a:pt x="5497" y="1341"/>
                    <a:pt x="5502" y="1329"/>
                    <a:pt x="5506" y="1312"/>
                  </a:cubicBezTo>
                  <a:cubicBezTo>
                    <a:pt x="5510" y="1290"/>
                    <a:pt x="5514" y="1269"/>
                    <a:pt x="5523" y="1240"/>
                  </a:cubicBezTo>
                  <a:cubicBezTo>
                    <a:pt x="5531" y="1201"/>
                    <a:pt x="5548" y="1125"/>
                    <a:pt x="5553" y="1019"/>
                  </a:cubicBezTo>
                  <a:cubicBezTo>
                    <a:pt x="5553" y="968"/>
                    <a:pt x="5548" y="908"/>
                    <a:pt x="5540" y="845"/>
                  </a:cubicBezTo>
                  <a:cubicBezTo>
                    <a:pt x="5531" y="781"/>
                    <a:pt x="5514" y="709"/>
                    <a:pt x="5493" y="641"/>
                  </a:cubicBezTo>
                  <a:cubicBezTo>
                    <a:pt x="5442" y="501"/>
                    <a:pt x="5353" y="352"/>
                    <a:pt x="5217" y="238"/>
                  </a:cubicBezTo>
                  <a:cubicBezTo>
                    <a:pt x="5081" y="123"/>
                    <a:pt x="4907" y="43"/>
                    <a:pt x="4721" y="13"/>
                  </a:cubicBezTo>
                  <a:cubicBezTo>
                    <a:pt x="4669" y="5"/>
                    <a:pt x="4614" y="1"/>
                    <a:pt x="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8" name="Google Shape;3508;p34"/>
            <p:cNvSpPr/>
            <p:nvPr/>
          </p:nvSpPr>
          <p:spPr>
            <a:xfrm>
              <a:off x="457858" y="5081980"/>
              <a:ext cx="288249" cy="83978"/>
            </a:xfrm>
            <a:custGeom>
              <a:avLst/>
              <a:gdLst/>
              <a:ahLst/>
              <a:cxnLst/>
              <a:rect l="l" t="t" r="r" b="b"/>
              <a:pathLst>
                <a:path w="1270" h="370" extrusionOk="0">
                  <a:moveTo>
                    <a:pt x="614" y="0"/>
                  </a:moveTo>
                  <a:cubicBezTo>
                    <a:pt x="545" y="0"/>
                    <a:pt x="479" y="12"/>
                    <a:pt x="412" y="26"/>
                  </a:cubicBezTo>
                  <a:cubicBezTo>
                    <a:pt x="340" y="48"/>
                    <a:pt x="277" y="73"/>
                    <a:pt x="221" y="107"/>
                  </a:cubicBezTo>
                  <a:cubicBezTo>
                    <a:pt x="111" y="171"/>
                    <a:pt x="43" y="243"/>
                    <a:pt x="26" y="268"/>
                  </a:cubicBezTo>
                  <a:cubicBezTo>
                    <a:pt x="1" y="311"/>
                    <a:pt x="5" y="319"/>
                    <a:pt x="13" y="328"/>
                  </a:cubicBezTo>
                  <a:cubicBezTo>
                    <a:pt x="15" y="329"/>
                    <a:pt x="17" y="331"/>
                    <a:pt x="20" y="331"/>
                  </a:cubicBezTo>
                  <a:cubicBezTo>
                    <a:pt x="27" y="331"/>
                    <a:pt x="39" y="325"/>
                    <a:pt x="64" y="302"/>
                  </a:cubicBezTo>
                  <a:cubicBezTo>
                    <a:pt x="90" y="285"/>
                    <a:pt x="153" y="226"/>
                    <a:pt x="260" y="171"/>
                  </a:cubicBezTo>
                  <a:cubicBezTo>
                    <a:pt x="356" y="118"/>
                    <a:pt x="487" y="81"/>
                    <a:pt x="624" y="81"/>
                  </a:cubicBezTo>
                  <a:cubicBezTo>
                    <a:pt x="631" y="81"/>
                    <a:pt x="638" y="81"/>
                    <a:pt x="646" y="82"/>
                  </a:cubicBezTo>
                  <a:cubicBezTo>
                    <a:pt x="786" y="86"/>
                    <a:pt x="926" y="137"/>
                    <a:pt x="1024" y="196"/>
                  </a:cubicBezTo>
                  <a:cubicBezTo>
                    <a:pt x="1121" y="256"/>
                    <a:pt x="1181" y="324"/>
                    <a:pt x="1206" y="340"/>
                  </a:cubicBezTo>
                  <a:cubicBezTo>
                    <a:pt x="1230" y="362"/>
                    <a:pt x="1244" y="370"/>
                    <a:pt x="1252" y="370"/>
                  </a:cubicBezTo>
                  <a:cubicBezTo>
                    <a:pt x="1256" y="370"/>
                    <a:pt x="1259" y="368"/>
                    <a:pt x="1261" y="366"/>
                  </a:cubicBezTo>
                  <a:cubicBezTo>
                    <a:pt x="1270" y="362"/>
                    <a:pt x="1270" y="353"/>
                    <a:pt x="1244" y="307"/>
                  </a:cubicBezTo>
                  <a:cubicBezTo>
                    <a:pt x="1227" y="281"/>
                    <a:pt x="1168" y="205"/>
                    <a:pt x="1062" y="133"/>
                  </a:cubicBezTo>
                  <a:cubicBezTo>
                    <a:pt x="956" y="65"/>
                    <a:pt x="803" y="5"/>
                    <a:pt x="646" y="1"/>
                  </a:cubicBezTo>
                  <a:cubicBezTo>
                    <a:pt x="635" y="0"/>
                    <a:pt x="625" y="0"/>
                    <a:pt x="614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9" name="Google Shape;3509;p34"/>
            <p:cNvSpPr/>
            <p:nvPr/>
          </p:nvSpPr>
          <p:spPr>
            <a:xfrm>
              <a:off x="2293109" y="5458971"/>
              <a:ext cx="440317" cy="215846"/>
            </a:xfrm>
            <a:custGeom>
              <a:avLst/>
              <a:gdLst/>
              <a:ahLst/>
              <a:cxnLst/>
              <a:rect l="l" t="t" r="r" b="b"/>
              <a:pathLst>
                <a:path w="1940" h="951" extrusionOk="0">
                  <a:moveTo>
                    <a:pt x="615" y="1"/>
                  </a:moveTo>
                  <a:cubicBezTo>
                    <a:pt x="507" y="1"/>
                    <a:pt x="401" y="12"/>
                    <a:pt x="302" y="33"/>
                  </a:cubicBezTo>
                  <a:cubicBezTo>
                    <a:pt x="191" y="55"/>
                    <a:pt x="94" y="93"/>
                    <a:pt x="0" y="135"/>
                  </a:cubicBezTo>
                  <a:cubicBezTo>
                    <a:pt x="0" y="135"/>
                    <a:pt x="47" y="130"/>
                    <a:pt x="126" y="130"/>
                  </a:cubicBezTo>
                  <a:cubicBezTo>
                    <a:pt x="426" y="130"/>
                    <a:pt x="1190" y="207"/>
                    <a:pt x="1600" y="950"/>
                  </a:cubicBezTo>
                  <a:cubicBezTo>
                    <a:pt x="1609" y="950"/>
                    <a:pt x="1613" y="950"/>
                    <a:pt x="1617" y="946"/>
                  </a:cubicBezTo>
                  <a:cubicBezTo>
                    <a:pt x="1715" y="925"/>
                    <a:pt x="1821" y="908"/>
                    <a:pt x="1940" y="908"/>
                  </a:cubicBezTo>
                  <a:cubicBezTo>
                    <a:pt x="1936" y="908"/>
                    <a:pt x="1936" y="908"/>
                    <a:pt x="1936" y="904"/>
                  </a:cubicBezTo>
                  <a:cubicBezTo>
                    <a:pt x="1931" y="891"/>
                    <a:pt x="1919" y="865"/>
                    <a:pt x="1906" y="840"/>
                  </a:cubicBezTo>
                  <a:cubicBezTo>
                    <a:pt x="1889" y="810"/>
                    <a:pt x="1872" y="772"/>
                    <a:pt x="1847" y="730"/>
                  </a:cubicBezTo>
                  <a:cubicBezTo>
                    <a:pt x="1800" y="649"/>
                    <a:pt x="1728" y="547"/>
                    <a:pt x="1634" y="449"/>
                  </a:cubicBezTo>
                  <a:cubicBezTo>
                    <a:pt x="1537" y="352"/>
                    <a:pt x="1418" y="254"/>
                    <a:pt x="1274" y="174"/>
                  </a:cubicBezTo>
                  <a:cubicBezTo>
                    <a:pt x="1133" y="97"/>
                    <a:pt x="972" y="38"/>
                    <a:pt x="802" y="12"/>
                  </a:cubicBezTo>
                  <a:cubicBezTo>
                    <a:pt x="740" y="4"/>
                    <a:pt x="677" y="1"/>
                    <a:pt x="615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0" name="Google Shape;3510;p34"/>
            <p:cNvSpPr/>
            <p:nvPr/>
          </p:nvSpPr>
          <p:spPr>
            <a:xfrm>
              <a:off x="1666908" y="5359333"/>
              <a:ext cx="561745" cy="190199"/>
            </a:xfrm>
            <a:custGeom>
              <a:avLst/>
              <a:gdLst/>
              <a:ahLst/>
              <a:cxnLst/>
              <a:rect l="l" t="t" r="r" b="b"/>
              <a:pathLst>
                <a:path w="2475" h="838" extrusionOk="0">
                  <a:moveTo>
                    <a:pt x="1026" y="1"/>
                  </a:moveTo>
                  <a:cubicBezTo>
                    <a:pt x="867" y="1"/>
                    <a:pt x="713" y="22"/>
                    <a:pt x="569" y="56"/>
                  </a:cubicBezTo>
                  <a:cubicBezTo>
                    <a:pt x="450" y="82"/>
                    <a:pt x="340" y="120"/>
                    <a:pt x="242" y="163"/>
                  </a:cubicBezTo>
                  <a:lnTo>
                    <a:pt x="238" y="167"/>
                  </a:lnTo>
                  <a:lnTo>
                    <a:pt x="0" y="290"/>
                  </a:lnTo>
                  <a:cubicBezTo>
                    <a:pt x="25" y="282"/>
                    <a:pt x="342" y="205"/>
                    <a:pt x="748" y="205"/>
                  </a:cubicBezTo>
                  <a:cubicBezTo>
                    <a:pt x="1249" y="205"/>
                    <a:pt x="1886" y="323"/>
                    <a:pt x="2271" y="837"/>
                  </a:cubicBezTo>
                  <a:cubicBezTo>
                    <a:pt x="2322" y="782"/>
                    <a:pt x="2390" y="719"/>
                    <a:pt x="2475" y="655"/>
                  </a:cubicBezTo>
                  <a:cubicBezTo>
                    <a:pt x="2462" y="642"/>
                    <a:pt x="2445" y="625"/>
                    <a:pt x="2420" y="604"/>
                  </a:cubicBezTo>
                  <a:cubicBezTo>
                    <a:pt x="2369" y="553"/>
                    <a:pt x="2220" y="405"/>
                    <a:pt x="1978" y="264"/>
                  </a:cubicBezTo>
                  <a:cubicBezTo>
                    <a:pt x="1859" y="197"/>
                    <a:pt x="1719" y="133"/>
                    <a:pt x="1562" y="86"/>
                  </a:cubicBezTo>
                  <a:cubicBezTo>
                    <a:pt x="1410" y="40"/>
                    <a:pt x="1240" y="10"/>
                    <a:pt x="1070" y="1"/>
                  </a:cubicBezTo>
                  <a:cubicBezTo>
                    <a:pt x="1055" y="1"/>
                    <a:pt x="1041" y="1"/>
                    <a:pt x="102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1" name="Google Shape;3511;p34"/>
            <p:cNvSpPr/>
            <p:nvPr/>
          </p:nvSpPr>
          <p:spPr>
            <a:xfrm>
              <a:off x="1306485" y="5125330"/>
              <a:ext cx="18611" cy="27236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82" y="1"/>
                  </a:moveTo>
                  <a:lnTo>
                    <a:pt x="82" y="1"/>
                  </a:lnTo>
                  <a:cubicBezTo>
                    <a:pt x="69" y="14"/>
                    <a:pt x="60" y="31"/>
                    <a:pt x="52" y="43"/>
                  </a:cubicBezTo>
                  <a:cubicBezTo>
                    <a:pt x="35" y="73"/>
                    <a:pt x="18" y="99"/>
                    <a:pt x="1" y="120"/>
                  </a:cubicBezTo>
                  <a:cubicBezTo>
                    <a:pt x="48" y="69"/>
                    <a:pt x="82" y="26"/>
                    <a:pt x="8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2" name="Google Shape;3512;p34"/>
            <p:cNvSpPr/>
            <p:nvPr/>
          </p:nvSpPr>
          <p:spPr>
            <a:xfrm>
              <a:off x="1141935" y="4683200"/>
              <a:ext cx="221747" cy="530196"/>
            </a:xfrm>
            <a:custGeom>
              <a:avLst/>
              <a:gdLst/>
              <a:ahLst/>
              <a:cxnLst/>
              <a:rect l="l" t="t" r="r" b="b"/>
              <a:pathLst>
                <a:path w="977" h="2336" extrusionOk="0">
                  <a:moveTo>
                    <a:pt x="268" y="1"/>
                  </a:moveTo>
                  <a:lnTo>
                    <a:pt x="268" y="1"/>
                  </a:lnTo>
                  <a:cubicBezTo>
                    <a:pt x="484" y="379"/>
                    <a:pt x="976" y="1474"/>
                    <a:pt x="0" y="2327"/>
                  </a:cubicBezTo>
                  <a:cubicBezTo>
                    <a:pt x="221" y="2318"/>
                    <a:pt x="263" y="2314"/>
                    <a:pt x="276" y="2314"/>
                  </a:cubicBezTo>
                  <a:lnTo>
                    <a:pt x="280" y="2314"/>
                  </a:lnTo>
                  <a:lnTo>
                    <a:pt x="429" y="2335"/>
                  </a:lnTo>
                  <a:cubicBezTo>
                    <a:pt x="429" y="2327"/>
                    <a:pt x="433" y="2318"/>
                    <a:pt x="446" y="2305"/>
                  </a:cubicBezTo>
                  <a:cubicBezTo>
                    <a:pt x="454" y="2293"/>
                    <a:pt x="467" y="2280"/>
                    <a:pt x="484" y="2263"/>
                  </a:cubicBezTo>
                  <a:cubicBezTo>
                    <a:pt x="501" y="2246"/>
                    <a:pt x="518" y="2221"/>
                    <a:pt x="548" y="2191"/>
                  </a:cubicBezTo>
                  <a:cubicBezTo>
                    <a:pt x="565" y="2174"/>
                    <a:pt x="586" y="2144"/>
                    <a:pt x="620" y="2106"/>
                  </a:cubicBezTo>
                  <a:cubicBezTo>
                    <a:pt x="650" y="2068"/>
                    <a:pt x="684" y="2017"/>
                    <a:pt x="722" y="1962"/>
                  </a:cubicBezTo>
                  <a:cubicBezTo>
                    <a:pt x="794" y="1847"/>
                    <a:pt x="866" y="1686"/>
                    <a:pt x="913" y="1495"/>
                  </a:cubicBezTo>
                  <a:cubicBezTo>
                    <a:pt x="955" y="1304"/>
                    <a:pt x="968" y="1079"/>
                    <a:pt x="908" y="854"/>
                  </a:cubicBezTo>
                  <a:cubicBezTo>
                    <a:pt x="853" y="629"/>
                    <a:pt x="730" y="408"/>
                    <a:pt x="560" y="234"/>
                  </a:cubicBezTo>
                  <a:cubicBezTo>
                    <a:pt x="476" y="141"/>
                    <a:pt x="374" y="64"/>
                    <a:pt x="268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3" name="Google Shape;3513;p34"/>
            <p:cNvSpPr/>
            <p:nvPr/>
          </p:nvSpPr>
          <p:spPr>
            <a:xfrm>
              <a:off x="1372987" y="4970312"/>
              <a:ext cx="2270" cy="612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5" y="1"/>
                  </a:moveTo>
                  <a:cubicBezTo>
                    <a:pt x="1" y="9"/>
                    <a:pt x="1" y="18"/>
                    <a:pt x="1" y="2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4" name="Google Shape;3514;p34"/>
            <p:cNvSpPr/>
            <p:nvPr/>
          </p:nvSpPr>
          <p:spPr>
            <a:xfrm>
              <a:off x="1600407" y="4970312"/>
              <a:ext cx="248756" cy="395150"/>
            </a:xfrm>
            <a:custGeom>
              <a:avLst/>
              <a:gdLst/>
              <a:ahLst/>
              <a:cxnLst/>
              <a:rect l="l" t="t" r="r" b="b"/>
              <a:pathLst>
                <a:path w="1096" h="174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8"/>
                    <a:pt x="1011" y="688"/>
                    <a:pt x="675" y="1741"/>
                  </a:cubicBezTo>
                  <a:cubicBezTo>
                    <a:pt x="726" y="1724"/>
                    <a:pt x="781" y="1707"/>
                    <a:pt x="841" y="1690"/>
                  </a:cubicBezTo>
                  <a:cubicBezTo>
                    <a:pt x="875" y="1686"/>
                    <a:pt x="909" y="1677"/>
                    <a:pt x="943" y="1669"/>
                  </a:cubicBezTo>
                  <a:lnTo>
                    <a:pt x="1096" y="1639"/>
                  </a:lnTo>
                  <a:cubicBezTo>
                    <a:pt x="1091" y="1622"/>
                    <a:pt x="1087" y="1588"/>
                    <a:pt x="1083" y="1533"/>
                  </a:cubicBezTo>
                  <a:cubicBezTo>
                    <a:pt x="1074" y="1461"/>
                    <a:pt x="1079" y="1253"/>
                    <a:pt x="1011" y="990"/>
                  </a:cubicBezTo>
                  <a:cubicBezTo>
                    <a:pt x="989" y="926"/>
                    <a:pt x="968" y="858"/>
                    <a:pt x="939" y="790"/>
                  </a:cubicBezTo>
                  <a:cubicBezTo>
                    <a:pt x="909" y="722"/>
                    <a:pt x="871" y="654"/>
                    <a:pt x="828" y="591"/>
                  </a:cubicBezTo>
                  <a:cubicBezTo>
                    <a:pt x="739" y="459"/>
                    <a:pt x="612" y="344"/>
                    <a:pt x="476" y="247"/>
                  </a:cubicBezTo>
                  <a:cubicBezTo>
                    <a:pt x="344" y="145"/>
                    <a:pt x="192" y="68"/>
                    <a:pt x="43" y="13"/>
                  </a:cubicBezTo>
                  <a:cubicBezTo>
                    <a:pt x="30" y="9"/>
                    <a:pt x="13" y="5"/>
                    <a:pt x="1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5" name="Google Shape;3515;p34"/>
            <p:cNvSpPr/>
            <p:nvPr/>
          </p:nvSpPr>
          <p:spPr>
            <a:xfrm>
              <a:off x="564759" y="4444431"/>
              <a:ext cx="251707" cy="313215"/>
            </a:xfrm>
            <a:custGeom>
              <a:avLst/>
              <a:gdLst/>
              <a:ahLst/>
              <a:cxnLst/>
              <a:rect l="l" t="t" r="r" b="b"/>
              <a:pathLst>
                <a:path w="1109" h="1380" extrusionOk="0">
                  <a:moveTo>
                    <a:pt x="116" y="1"/>
                  </a:moveTo>
                  <a:cubicBezTo>
                    <a:pt x="77" y="1"/>
                    <a:pt x="38" y="3"/>
                    <a:pt x="1" y="9"/>
                  </a:cubicBezTo>
                  <a:cubicBezTo>
                    <a:pt x="1" y="9"/>
                    <a:pt x="901" y="454"/>
                    <a:pt x="786" y="1346"/>
                  </a:cubicBezTo>
                  <a:cubicBezTo>
                    <a:pt x="799" y="1346"/>
                    <a:pt x="816" y="1350"/>
                    <a:pt x="833" y="1350"/>
                  </a:cubicBezTo>
                  <a:cubicBezTo>
                    <a:pt x="884" y="1354"/>
                    <a:pt x="943" y="1358"/>
                    <a:pt x="1007" y="1367"/>
                  </a:cubicBezTo>
                  <a:cubicBezTo>
                    <a:pt x="1019" y="1371"/>
                    <a:pt x="1036" y="1375"/>
                    <a:pt x="1053" y="1380"/>
                  </a:cubicBezTo>
                  <a:cubicBezTo>
                    <a:pt x="1049" y="1375"/>
                    <a:pt x="1049" y="1367"/>
                    <a:pt x="1053" y="1354"/>
                  </a:cubicBezTo>
                  <a:cubicBezTo>
                    <a:pt x="1053" y="1341"/>
                    <a:pt x="1058" y="1329"/>
                    <a:pt x="1062" y="1312"/>
                  </a:cubicBezTo>
                  <a:cubicBezTo>
                    <a:pt x="1066" y="1290"/>
                    <a:pt x="1070" y="1269"/>
                    <a:pt x="1079" y="1240"/>
                  </a:cubicBezTo>
                  <a:cubicBezTo>
                    <a:pt x="1087" y="1201"/>
                    <a:pt x="1104" y="1125"/>
                    <a:pt x="1109" y="1019"/>
                  </a:cubicBezTo>
                  <a:cubicBezTo>
                    <a:pt x="1109" y="968"/>
                    <a:pt x="1104" y="908"/>
                    <a:pt x="1096" y="845"/>
                  </a:cubicBezTo>
                  <a:cubicBezTo>
                    <a:pt x="1087" y="781"/>
                    <a:pt x="1070" y="709"/>
                    <a:pt x="1049" y="641"/>
                  </a:cubicBezTo>
                  <a:cubicBezTo>
                    <a:pt x="998" y="501"/>
                    <a:pt x="909" y="352"/>
                    <a:pt x="773" y="238"/>
                  </a:cubicBezTo>
                  <a:cubicBezTo>
                    <a:pt x="637" y="123"/>
                    <a:pt x="463" y="43"/>
                    <a:pt x="277" y="13"/>
                  </a:cubicBezTo>
                  <a:cubicBezTo>
                    <a:pt x="225" y="5"/>
                    <a:pt x="170" y="1"/>
                    <a:pt x="11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6" name="Google Shape;3516;p34"/>
            <p:cNvSpPr/>
            <p:nvPr/>
          </p:nvSpPr>
          <p:spPr>
            <a:xfrm>
              <a:off x="816238" y="4728593"/>
              <a:ext cx="30187" cy="32910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07" y="26"/>
                    <a:pt x="85" y="43"/>
                    <a:pt x="73" y="60"/>
                  </a:cubicBezTo>
                  <a:cubicBezTo>
                    <a:pt x="39" y="94"/>
                    <a:pt x="18" y="119"/>
                    <a:pt x="1" y="140"/>
                  </a:cubicBezTo>
                  <a:cubicBezTo>
                    <a:pt x="9" y="140"/>
                    <a:pt x="13" y="140"/>
                    <a:pt x="22" y="145"/>
                  </a:cubicBezTo>
                  <a:cubicBezTo>
                    <a:pt x="56" y="111"/>
                    <a:pt x="94" y="60"/>
                    <a:pt x="13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7" name="Google Shape;3517;p34"/>
            <p:cNvSpPr/>
            <p:nvPr/>
          </p:nvSpPr>
          <p:spPr>
            <a:xfrm>
              <a:off x="-16956" y="4635991"/>
              <a:ext cx="228556" cy="467553"/>
            </a:xfrm>
            <a:custGeom>
              <a:avLst/>
              <a:gdLst/>
              <a:ahLst/>
              <a:cxnLst/>
              <a:rect l="l" t="t" r="r" b="b"/>
              <a:pathLst>
                <a:path w="1007" h="2060" extrusionOk="0">
                  <a:moveTo>
                    <a:pt x="1006" y="1"/>
                  </a:moveTo>
                  <a:lnTo>
                    <a:pt x="1006" y="1"/>
                  </a:lnTo>
                  <a:cubicBezTo>
                    <a:pt x="981" y="9"/>
                    <a:pt x="955" y="18"/>
                    <a:pt x="930" y="26"/>
                  </a:cubicBezTo>
                  <a:cubicBezTo>
                    <a:pt x="802" y="77"/>
                    <a:pt x="667" y="145"/>
                    <a:pt x="543" y="243"/>
                  </a:cubicBezTo>
                  <a:cubicBezTo>
                    <a:pt x="420" y="340"/>
                    <a:pt x="306" y="459"/>
                    <a:pt x="221" y="603"/>
                  </a:cubicBezTo>
                  <a:cubicBezTo>
                    <a:pt x="132" y="744"/>
                    <a:pt x="72" y="901"/>
                    <a:pt x="43" y="1058"/>
                  </a:cubicBezTo>
                  <a:cubicBezTo>
                    <a:pt x="9" y="1210"/>
                    <a:pt x="0" y="1363"/>
                    <a:pt x="13" y="1495"/>
                  </a:cubicBezTo>
                  <a:cubicBezTo>
                    <a:pt x="26" y="1631"/>
                    <a:pt x="51" y="1745"/>
                    <a:pt x="81" y="1834"/>
                  </a:cubicBezTo>
                  <a:cubicBezTo>
                    <a:pt x="98" y="1877"/>
                    <a:pt x="106" y="1915"/>
                    <a:pt x="123" y="1949"/>
                  </a:cubicBezTo>
                  <a:cubicBezTo>
                    <a:pt x="136" y="1979"/>
                    <a:pt x="144" y="2000"/>
                    <a:pt x="153" y="2017"/>
                  </a:cubicBezTo>
                  <a:cubicBezTo>
                    <a:pt x="157" y="2034"/>
                    <a:pt x="166" y="2047"/>
                    <a:pt x="170" y="2059"/>
                  </a:cubicBezTo>
                  <a:cubicBezTo>
                    <a:pt x="302" y="2021"/>
                    <a:pt x="429" y="2004"/>
                    <a:pt x="543" y="2000"/>
                  </a:cubicBezTo>
                  <a:cubicBezTo>
                    <a:pt x="47" y="722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8" name="Google Shape;3518;p34"/>
            <p:cNvSpPr/>
            <p:nvPr/>
          </p:nvSpPr>
          <p:spPr>
            <a:xfrm>
              <a:off x="-216460" y="5106038"/>
              <a:ext cx="377901" cy="256700"/>
            </a:xfrm>
            <a:custGeom>
              <a:avLst/>
              <a:gdLst/>
              <a:ahLst/>
              <a:cxnLst/>
              <a:rect l="l" t="t" r="r" b="b"/>
              <a:pathLst>
                <a:path w="1665" h="1131" extrusionOk="0">
                  <a:moveTo>
                    <a:pt x="1535" y="0"/>
                  </a:moveTo>
                  <a:cubicBezTo>
                    <a:pt x="1501" y="0"/>
                    <a:pt x="1464" y="2"/>
                    <a:pt x="1427" y="5"/>
                  </a:cubicBezTo>
                  <a:cubicBezTo>
                    <a:pt x="1219" y="14"/>
                    <a:pt x="964" y="77"/>
                    <a:pt x="739" y="205"/>
                  </a:cubicBezTo>
                  <a:cubicBezTo>
                    <a:pt x="514" y="328"/>
                    <a:pt x="323" y="510"/>
                    <a:pt x="204" y="680"/>
                  </a:cubicBezTo>
                  <a:cubicBezTo>
                    <a:pt x="81" y="846"/>
                    <a:pt x="35" y="998"/>
                    <a:pt x="22" y="1049"/>
                  </a:cubicBezTo>
                  <a:cubicBezTo>
                    <a:pt x="13" y="1083"/>
                    <a:pt x="5" y="1100"/>
                    <a:pt x="1" y="1117"/>
                  </a:cubicBezTo>
                  <a:cubicBezTo>
                    <a:pt x="26" y="1115"/>
                    <a:pt x="48" y="1114"/>
                    <a:pt x="67" y="1114"/>
                  </a:cubicBezTo>
                  <a:cubicBezTo>
                    <a:pt x="87" y="1114"/>
                    <a:pt x="102" y="1115"/>
                    <a:pt x="115" y="1117"/>
                  </a:cubicBezTo>
                  <a:cubicBezTo>
                    <a:pt x="153" y="1117"/>
                    <a:pt x="179" y="1126"/>
                    <a:pt x="200" y="1130"/>
                  </a:cubicBezTo>
                  <a:cubicBezTo>
                    <a:pt x="200" y="1130"/>
                    <a:pt x="569" y="141"/>
                    <a:pt x="1664" y="5"/>
                  </a:cubicBezTo>
                  <a:cubicBezTo>
                    <a:pt x="1625" y="3"/>
                    <a:pt x="1582" y="0"/>
                    <a:pt x="1535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9" name="Google Shape;3519;p34"/>
            <p:cNvSpPr/>
            <p:nvPr/>
          </p:nvSpPr>
          <p:spPr>
            <a:xfrm>
              <a:off x="463759" y="5092874"/>
              <a:ext cx="273723" cy="71268"/>
            </a:xfrm>
            <a:custGeom>
              <a:avLst/>
              <a:gdLst/>
              <a:ahLst/>
              <a:cxnLst/>
              <a:rect l="l" t="t" r="r" b="b"/>
              <a:pathLst>
                <a:path w="1206" h="314" extrusionOk="0">
                  <a:moveTo>
                    <a:pt x="686" y="0"/>
                  </a:moveTo>
                  <a:cubicBezTo>
                    <a:pt x="662" y="0"/>
                    <a:pt x="641" y="4"/>
                    <a:pt x="641" y="4"/>
                  </a:cubicBezTo>
                  <a:lnTo>
                    <a:pt x="425" y="25"/>
                  </a:lnTo>
                  <a:lnTo>
                    <a:pt x="157" y="135"/>
                  </a:lnTo>
                  <a:lnTo>
                    <a:pt x="0" y="280"/>
                  </a:lnTo>
                  <a:cubicBezTo>
                    <a:pt x="0" y="280"/>
                    <a:pt x="281" y="180"/>
                    <a:pt x="618" y="180"/>
                  </a:cubicBezTo>
                  <a:cubicBezTo>
                    <a:pt x="810" y="180"/>
                    <a:pt x="1019" y="212"/>
                    <a:pt x="1206" y="314"/>
                  </a:cubicBezTo>
                  <a:cubicBezTo>
                    <a:pt x="1138" y="199"/>
                    <a:pt x="1010" y="114"/>
                    <a:pt x="1002" y="106"/>
                  </a:cubicBezTo>
                  <a:cubicBezTo>
                    <a:pt x="998" y="97"/>
                    <a:pt x="964" y="4"/>
                    <a:pt x="879" y="4"/>
                  </a:cubicBezTo>
                  <a:cubicBezTo>
                    <a:pt x="830" y="6"/>
                    <a:pt x="796" y="9"/>
                    <a:pt x="770" y="9"/>
                  </a:cubicBezTo>
                  <a:cubicBezTo>
                    <a:pt x="751" y="9"/>
                    <a:pt x="736" y="7"/>
                    <a:pt x="722" y="4"/>
                  </a:cubicBezTo>
                  <a:cubicBezTo>
                    <a:pt x="710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0" name="Google Shape;3520;p34"/>
            <p:cNvSpPr/>
            <p:nvPr/>
          </p:nvSpPr>
          <p:spPr>
            <a:xfrm>
              <a:off x="566802" y="5413351"/>
              <a:ext cx="467326" cy="152522"/>
            </a:xfrm>
            <a:custGeom>
              <a:avLst/>
              <a:gdLst/>
              <a:ahLst/>
              <a:cxnLst/>
              <a:rect l="l" t="t" r="r" b="b"/>
              <a:pathLst>
                <a:path w="2059" h="672" extrusionOk="0">
                  <a:moveTo>
                    <a:pt x="768" y="0"/>
                  </a:moveTo>
                  <a:cubicBezTo>
                    <a:pt x="550" y="0"/>
                    <a:pt x="174" y="14"/>
                    <a:pt x="174" y="14"/>
                  </a:cubicBezTo>
                  <a:lnTo>
                    <a:pt x="0" y="124"/>
                  </a:lnTo>
                  <a:cubicBezTo>
                    <a:pt x="0" y="124"/>
                    <a:pt x="1134" y="298"/>
                    <a:pt x="1745" y="672"/>
                  </a:cubicBezTo>
                  <a:cubicBezTo>
                    <a:pt x="2046" y="621"/>
                    <a:pt x="2059" y="642"/>
                    <a:pt x="2046" y="621"/>
                  </a:cubicBezTo>
                  <a:cubicBezTo>
                    <a:pt x="2038" y="599"/>
                    <a:pt x="1770" y="387"/>
                    <a:pt x="1673" y="290"/>
                  </a:cubicBezTo>
                  <a:cubicBezTo>
                    <a:pt x="1579" y="188"/>
                    <a:pt x="1036" y="5"/>
                    <a:pt x="841" y="1"/>
                  </a:cubicBezTo>
                  <a:cubicBezTo>
                    <a:pt x="819" y="1"/>
                    <a:pt x="795" y="0"/>
                    <a:pt x="7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1" name="Google Shape;3521;p34"/>
            <p:cNvSpPr/>
            <p:nvPr/>
          </p:nvSpPr>
          <p:spPr>
            <a:xfrm>
              <a:off x="895222" y="5557021"/>
              <a:ext cx="340224" cy="48344"/>
            </a:xfrm>
            <a:custGeom>
              <a:avLst/>
              <a:gdLst/>
              <a:ahLst/>
              <a:cxnLst/>
              <a:rect l="l" t="t" r="r" b="b"/>
              <a:pathLst>
                <a:path w="1499" h="213" extrusionOk="0">
                  <a:moveTo>
                    <a:pt x="574" y="0"/>
                  </a:moveTo>
                  <a:lnTo>
                    <a:pt x="141" y="90"/>
                  </a:lnTo>
                  <a:lnTo>
                    <a:pt x="1" y="179"/>
                  </a:lnTo>
                  <a:cubicBezTo>
                    <a:pt x="1" y="179"/>
                    <a:pt x="444" y="140"/>
                    <a:pt x="857" y="140"/>
                  </a:cubicBezTo>
                  <a:cubicBezTo>
                    <a:pt x="1118" y="140"/>
                    <a:pt x="1366" y="155"/>
                    <a:pt x="1483" y="205"/>
                  </a:cubicBezTo>
                  <a:lnTo>
                    <a:pt x="1483" y="205"/>
                  </a:lnTo>
                  <a:cubicBezTo>
                    <a:pt x="1193" y="71"/>
                    <a:pt x="1066" y="22"/>
                    <a:pt x="1066" y="22"/>
                  </a:cubicBezTo>
                  <a:lnTo>
                    <a:pt x="574" y="0"/>
                  </a:lnTo>
                  <a:close/>
                  <a:moveTo>
                    <a:pt x="1483" y="205"/>
                  </a:moveTo>
                  <a:cubicBezTo>
                    <a:pt x="1488" y="208"/>
                    <a:pt x="1494" y="210"/>
                    <a:pt x="1499" y="213"/>
                  </a:cubicBezTo>
                  <a:cubicBezTo>
                    <a:pt x="1494" y="210"/>
                    <a:pt x="1489" y="208"/>
                    <a:pt x="1483" y="205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2" name="Google Shape;3522;p34"/>
            <p:cNvSpPr/>
            <p:nvPr/>
          </p:nvSpPr>
          <p:spPr>
            <a:xfrm>
              <a:off x="274923" y="5451027"/>
              <a:ext cx="297781" cy="71495"/>
            </a:xfrm>
            <a:custGeom>
              <a:avLst/>
              <a:gdLst/>
              <a:ahLst/>
              <a:cxnLst/>
              <a:rect l="l" t="t" r="r" b="b"/>
              <a:pathLst>
                <a:path w="1312" h="315" extrusionOk="0">
                  <a:moveTo>
                    <a:pt x="730" y="1"/>
                  </a:moveTo>
                  <a:lnTo>
                    <a:pt x="391" y="26"/>
                  </a:lnTo>
                  <a:lnTo>
                    <a:pt x="145" y="119"/>
                  </a:lnTo>
                  <a:lnTo>
                    <a:pt x="0" y="213"/>
                  </a:lnTo>
                  <a:cubicBezTo>
                    <a:pt x="0" y="213"/>
                    <a:pt x="295" y="164"/>
                    <a:pt x="617" y="164"/>
                  </a:cubicBezTo>
                  <a:cubicBezTo>
                    <a:pt x="879" y="164"/>
                    <a:pt x="1159" y="196"/>
                    <a:pt x="1312" y="315"/>
                  </a:cubicBezTo>
                  <a:cubicBezTo>
                    <a:pt x="1140" y="112"/>
                    <a:pt x="1085" y="93"/>
                    <a:pt x="1070" y="93"/>
                  </a:cubicBezTo>
                  <a:cubicBezTo>
                    <a:pt x="1067" y="93"/>
                    <a:pt x="1066" y="94"/>
                    <a:pt x="1066" y="9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23" name="Google Shape;3523;p34"/>
          <p:cNvGrpSpPr/>
          <p:nvPr/>
        </p:nvGrpSpPr>
        <p:grpSpPr>
          <a:xfrm flipH="1">
            <a:off x="4501320" y="3689578"/>
            <a:ext cx="167643" cy="2112146"/>
            <a:chOff x="-651590" y="3045822"/>
            <a:chExt cx="150299" cy="1893622"/>
          </a:xfrm>
        </p:grpSpPr>
        <p:sp>
          <p:nvSpPr>
            <p:cNvPr id="3524" name="Google Shape;3524;p34"/>
            <p:cNvSpPr/>
            <p:nvPr/>
          </p:nvSpPr>
          <p:spPr>
            <a:xfrm>
              <a:off x="-651590" y="3045822"/>
              <a:ext cx="150299" cy="1893622"/>
            </a:xfrm>
            <a:custGeom>
              <a:avLst/>
              <a:gdLst/>
              <a:ahLst/>
              <a:cxnLst/>
              <a:rect l="l" t="t" r="r" b="b"/>
              <a:pathLst>
                <a:path w="718" h="9046" extrusionOk="0">
                  <a:moveTo>
                    <a:pt x="378" y="29"/>
                  </a:moveTo>
                  <a:cubicBezTo>
                    <a:pt x="391" y="29"/>
                    <a:pt x="412" y="29"/>
                    <a:pt x="433" y="38"/>
                  </a:cubicBezTo>
                  <a:cubicBezTo>
                    <a:pt x="454" y="42"/>
                    <a:pt x="471" y="55"/>
                    <a:pt x="492" y="68"/>
                  </a:cubicBezTo>
                  <a:cubicBezTo>
                    <a:pt x="518" y="93"/>
                    <a:pt x="552" y="131"/>
                    <a:pt x="573" y="199"/>
                  </a:cubicBezTo>
                  <a:cubicBezTo>
                    <a:pt x="586" y="229"/>
                    <a:pt x="594" y="267"/>
                    <a:pt x="603" y="305"/>
                  </a:cubicBezTo>
                  <a:cubicBezTo>
                    <a:pt x="611" y="348"/>
                    <a:pt x="620" y="390"/>
                    <a:pt x="628" y="441"/>
                  </a:cubicBezTo>
                  <a:cubicBezTo>
                    <a:pt x="654" y="632"/>
                    <a:pt x="649" y="878"/>
                    <a:pt x="607" y="1154"/>
                  </a:cubicBezTo>
                  <a:cubicBezTo>
                    <a:pt x="569" y="1430"/>
                    <a:pt x="492" y="1740"/>
                    <a:pt x="437" y="2067"/>
                  </a:cubicBezTo>
                  <a:cubicBezTo>
                    <a:pt x="378" y="2398"/>
                    <a:pt x="348" y="2750"/>
                    <a:pt x="352" y="3102"/>
                  </a:cubicBezTo>
                  <a:cubicBezTo>
                    <a:pt x="352" y="3455"/>
                    <a:pt x="386" y="3803"/>
                    <a:pt x="446" y="4134"/>
                  </a:cubicBezTo>
                  <a:cubicBezTo>
                    <a:pt x="454" y="4185"/>
                    <a:pt x="463" y="4231"/>
                    <a:pt x="471" y="4282"/>
                  </a:cubicBezTo>
                  <a:cubicBezTo>
                    <a:pt x="522" y="4554"/>
                    <a:pt x="582" y="4813"/>
                    <a:pt x="620" y="5046"/>
                  </a:cubicBezTo>
                  <a:cubicBezTo>
                    <a:pt x="662" y="5322"/>
                    <a:pt x="675" y="5568"/>
                    <a:pt x="658" y="5763"/>
                  </a:cubicBezTo>
                  <a:cubicBezTo>
                    <a:pt x="645" y="5954"/>
                    <a:pt x="620" y="6095"/>
                    <a:pt x="603" y="6167"/>
                  </a:cubicBezTo>
                  <a:cubicBezTo>
                    <a:pt x="594" y="6222"/>
                    <a:pt x="582" y="6269"/>
                    <a:pt x="577" y="6303"/>
                  </a:cubicBezTo>
                  <a:cubicBezTo>
                    <a:pt x="569" y="6315"/>
                    <a:pt x="565" y="6332"/>
                    <a:pt x="556" y="6358"/>
                  </a:cubicBezTo>
                  <a:cubicBezTo>
                    <a:pt x="535" y="6421"/>
                    <a:pt x="480" y="6612"/>
                    <a:pt x="416" y="6863"/>
                  </a:cubicBezTo>
                  <a:cubicBezTo>
                    <a:pt x="352" y="7117"/>
                    <a:pt x="293" y="7436"/>
                    <a:pt x="276" y="7763"/>
                  </a:cubicBezTo>
                  <a:cubicBezTo>
                    <a:pt x="259" y="8089"/>
                    <a:pt x="297" y="8416"/>
                    <a:pt x="374" y="8667"/>
                  </a:cubicBezTo>
                  <a:cubicBezTo>
                    <a:pt x="382" y="8701"/>
                    <a:pt x="391" y="8730"/>
                    <a:pt x="399" y="8760"/>
                  </a:cubicBezTo>
                  <a:cubicBezTo>
                    <a:pt x="412" y="8786"/>
                    <a:pt x="420" y="8815"/>
                    <a:pt x="429" y="8841"/>
                  </a:cubicBezTo>
                  <a:cubicBezTo>
                    <a:pt x="450" y="8892"/>
                    <a:pt x="458" y="8943"/>
                    <a:pt x="446" y="8972"/>
                  </a:cubicBezTo>
                  <a:cubicBezTo>
                    <a:pt x="442" y="8981"/>
                    <a:pt x="437" y="8989"/>
                    <a:pt x="433" y="8993"/>
                  </a:cubicBezTo>
                  <a:cubicBezTo>
                    <a:pt x="425" y="8985"/>
                    <a:pt x="420" y="8972"/>
                    <a:pt x="408" y="8960"/>
                  </a:cubicBezTo>
                  <a:cubicBezTo>
                    <a:pt x="382" y="8917"/>
                    <a:pt x="331" y="8841"/>
                    <a:pt x="272" y="8696"/>
                  </a:cubicBezTo>
                  <a:cubicBezTo>
                    <a:pt x="255" y="8650"/>
                    <a:pt x="234" y="8582"/>
                    <a:pt x="212" y="8488"/>
                  </a:cubicBezTo>
                  <a:cubicBezTo>
                    <a:pt x="191" y="8399"/>
                    <a:pt x="174" y="8285"/>
                    <a:pt x="170" y="8153"/>
                  </a:cubicBezTo>
                  <a:cubicBezTo>
                    <a:pt x="170" y="8022"/>
                    <a:pt x="178" y="7873"/>
                    <a:pt x="200" y="7707"/>
                  </a:cubicBezTo>
                  <a:cubicBezTo>
                    <a:pt x="221" y="7546"/>
                    <a:pt x="259" y="7372"/>
                    <a:pt x="301" y="7185"/>
                  </a:cubicBezTo>
                  <a:cubicBezTo>
                    <a:pt x="382" y="6812"/>
                    <a:pt x="501" y="6400"/>
                    <a:pt x="560" y="5946"/>
                  </a:cubicBezTo>
                  <a:cubicBezTo>
                    <a:pt x="586" y="5721"/>
                    <a:pt x="594" y="5483"/>
                    <a:pt x="577" y="5250"/>
                  </a:cubicBezTo>
                  <a:cubicBezTo>
                    <a:pt x="565" y="5012"/>
                    <a:pt x="522" y="4775"/>
                    <a:pt x="475" y="4541"/>
                  </a:cubicBezTo>
                  <a:cubicBezTo>
                    <a:pt x="425" y="4308"/>
                    <a:pt x="365" y="4078"/>
                    <a:pt x="323" y="3849"/>
                  </a:cubicBezTo>
                  <a:cubicBezTo>
                    <a:pt x="280" y="3620"/>
                    <a:pt x="255" y="3391"/>
                    <a:pt x="255" y="3166"/>
                  </a:cubicBezTo>
                  <a:cubicBezTo>
                    <a:pt x="246" y="2716"/>
                    <a:pt x="306" y="2287"/>
                    <a:pt x="352" y="1910"/>
                  </a:cubicBezTo>
                  <a:cubicBezTo>
                    <a:pt x="399" y="1528"/>
                    <a:pt x="429" y="1192"/>
                    <a:pt x="433" y="925"/>
                  </a:cubicBezTo>
                  <a:cubicBezTo>
                    <a:pt x="437" y="662"/>
                    <a:pt x="416" y="462"/>
                    <a:pt x="399" y="365"/>
                  </a:cubicBezTo>
                  <a:cubicBezTo>
                    <a:pt x="382" y="212"/>
                    <a:pt x="357" y="131"/>
                    <a:pt x="344" y="89"/>
                  </a:cubicBezTo>
                  <a:cubicBezTo>
                    <a:pt x="335" y="59"/>
                    <a:pt x="331" y="46"/>
                    <a:pt x="327" y="38"/>
                  </a:cubicBezTo>
                  <a:cubicBezTo>
                    <a:pt x="340" y="34"/>
                    <a:pt x="357" y="29"/>
                    <a:pt x="378" y="29"/>
                  </a:cubicBezTo>
                  <a:close/>
                  <a:moveTo>
                    <a:pt x="318" y="42"/>
                  </a:moveTo>
                  <a:cubicBezTo>
                    <a:pt x="318" y="51"/>
                    <a:pt x="323" y="63"/>
                    <a:pt x="327" y="89"/>
                  </a:cubicBezTo>
                  <a:cubicBezTo>
                    <a:pt x="331" y="135"/>
                    <a:pt x="352" y="216"/>
                    <a:pt x="369" y="373"/>
                  </a:cubicBezTo>
                  <a:cubicBezTo>
                    <a:pt x="382" y="475"/>
                    <a:pt x="399" y="666"/>
                    <a:pt x="391" y="933"/>
                  </a:cubicBezTo>
                  <a:cubicBezTo>
                    <a:pt x="386" y="1197"/>
                    <a:pt x="352" y="1532"/>
                    <a:pt x="301" y="1910"/>
                  </a:cubicBezTo>
                  <a:cubicBezTo>
                    <a:pt x="255" y="2287"/>
                    <a:pt x="195" y="2716"/>
                    <a:pt x="200" y="3170"/>
                  </a:cubicBezTo>
                  <a:cubicBezTo>
                    <a:pt x="204" y="3399"/>
                    <a:pt x="229" y="3633"/>
                    <a:pt x="272" y="3866"/>
                  </a:cubicBezTo>
                  <a:cubicBezTo>
                    <a:pt x="318" y="4095"/>
                    <a:pt x="374" y="4329"/>
                    <a:pt x="425" y="4558"/>
                  </a:cubicBezTo>
                  <a:cubicBezTo>
                    <a:pt x="471" y="4792"/>
                    <a:pt x="509" y="5025"/>
                    <a:pt x="526" y="5258"/>
                  </a:cubicBezTo>
                  <a:cubicBezTo>
                    <a:pt x="539" y="5492"/>
                    <a:pt x="531" y="5721"/>
                    <a:pt x="505" y="5946"/>
                  </a:cubicBezTo>
                  <a:cubicBezTo>
                    <a:pt x="450" y="6392"/>
                    <a:pt x="335" y="6808"/>
                    <a:pt x="251" y="7181"/>
                  </a:cubicBezTo>
                  <a:cubicBezTo>
                    <a:pt x="208" y="7368"/>
                    <a:pt x="174" y="7546"/>
                    <a:pt x="153" y="7707"/>
                  </a:cubicBezTo>
                  <a:cubicBezTo>
                    <a:pt x="132" y="7873"/>
                    <a:pt x="123" y="8026"/>
                    <a:pt x="132" y="8162"/>
                  </a:cubicBezTo>
                  <a:cubicBezTo>
                    <a:pt x="136" y="8293"/>
                    <a:pt x="153" y="8408"/>
                    <a:pt x="174" y="8501"/>
                  </a:cubicBezTo>
                  <a:cubicBezTo>
                    <a:pt x="200" y="8595"/>
                    <a:pt x="225" y="8667"/>
                    <a:pt x="246" y="8713"/>
                  </a:cubicBezTo>
                  <a:cubicBezTo>
                    <a:pt x="306" y="8853"/>
                    <a:pt x="361" y="8926"/>
                    <a:pt x="395" y="8968"/>
                  </a:cubicBezTo>
                  <a:cubicBezTo>
                    <a:pt x="403" y="8981"/>
                    <a:pt x="416" y="8993"/>
                    <a:pt x="420" y="8998"/>
                  </a:cubicBezTo>
                  <a:cubicBezTo>
                    <a:pt x="413" y="9003"/>
                    <a:pt x="404" y="9005"/>
                    <a:pt x="394" y="9005"/>
                  </a:cubicBezTo>
                  <a:cubicBezTo>
                    <a:pt x="388" y="9005"/>
                    <a:pt x="381" y="9004"/>
                    <a:pt x="374" y="9002"/>
                  </a:cubicBezTo>
                  <a:cubicBezTo>
                    <a:pt x="348" y="8998"/>
                    <a:pt x="331" y="8985"/>
                    <a:pt x="318" y="8972"/>
                  </a:cubicBezTo>
                  <a:cubicBezTo>
                    <a:pt x="284" y="8938"/>
                    <a:pt x="267" y="8913"/>
                    <a:pt x="259" y="8900"/>
                  </a:cubicBezTo>
                  <a:cubicBezTo>
                    <a:pt x="255" y="8892"/>
                    <a:pt x="251" y="8887"/>
                    <a:pt x="246" y="8883"/>
                  </a:cubicBezTo>
                  <a:cubicBezTo>
                    <a:pt x="242" y="8875"/>
                    <a:pt x="238" y="8862"/>
                    <a:pt x="229" y="8849"/>
                  </a:cubicBezTo>
                  <a:cubicBezTo>
                    <a:pt x="225" y="8836"/>
                    <a:pt x="217" y="8828"/>
                    <a:pt x="212" y="8815"/>
                  </a:cubicBezTo>
                  <a:cubicBezTo>
                    <a:pt x="204" y="8802"/>
                    <a:pt x="200" y="8790"/>
                    <a:pt x="191" y="8773"/>
                  </a:cubicBezTo>
                  <a:cubicBezTo>
                    <a:pt x="178" y="8743"/>
                    <a:pt x="166" y="8713"/>
                    <a:pt x="153" y="8675"/>
                  </a:cubicBezTo>
                  <a:cubicBezTo>
                    <a:pt x="119" y="8582"/>
                    <a:pt x="60" y="8391"/>
                    <a:pt x="47" y="8123"/>
                  </a:cubicBezTo>
                  <a:cubicBezTo>
                    <a:pt x="43" y="7992"/>
                    <a:pt x="47" y="7839"/>
                    <a:pt x="68" y="7678"/>
                  </a:cubicBezTo>
                  <a:cubicBezTo>
                    <a:pt x="85" y="7512"/>
                    <a:pt x="123" y="7334"/>
                    <a:pt x="170" y="7147"/>
                  </a:cubicBezTo>
                  <a:cubicBezTo>
                    <a:pt x="217" y="6960"/>
                    <a:pt x="272" y="6765"/>
                    <a:pt x="327" y="6557"/>
                  </a:cubicBezTo>
                  <a:cubicBezTo>
                    <a:pt x="382" y="6349"/>
                    <a:pt x="437" y="6133"/>
                    <a:pt x="467" y="5904"/>
                  </a:cubicBezTo>
                  <a:cubicBezTo>
                    <a:pt x="497" y="5674"/>
                    <a:pt x="497" y="5437"/>
                    <a:pt x="475" y="5199"/>
                  </a:cubicBezTo>
                  <a:cubicBezTo>
                    <a:pt x="450" y="4961"/>
                    <a:pt x="403" y="4724"/>
                    <a:pt x="352" y="4486"/>
                  </a:cubicBezTo>
                  <a:cubicBezTo>
                    <a:pt x="246" y="4019"/>
                    <a:pt x="119" y="3552"/>
                    <a:pt x="98" y="3098"/>
                  </a:cubicBezTo>
                  <a:cubicBezTo>
                    <a:pt x="85" y="2873"/>
                    <a:pt x="102" y="2652"/>
                    <a:pt x="127" y="2440"/>
                  </a:cubicBezTo>
                  <a:cubicBezTo>
                    <a:pt x="153" y="2228"/>
                    <a:pt x="183" y="2024"/>
                    <a:pt x="204" y="1833"/>
                  </a:cubicBezTo>
                  <a:cubicBezTo>
                    <a:pt x="225" y="1638"/>
                    <a:pt x="238" y="1455"/>
                    <a:pt x="234" y="1290"/>
                  </a:cubicBezTo>
                  <a:cubicBezTo>
                    <a:pt x="234" y="1120"/>
                    <a:pt x="212" y="967"/>
                    <a:pt x="183" y="836"/>
                  </a:cubicBezTo>
                  <a:cubicBezTo>
                    <a:pt x="157" y="704"/>
                    <a:pt x="136" y="590"/>
                    <a:pt x="132" y="496"/>
                  </a:cubicBezTo>
                  <a:cubicBezTo>
                    <a:pt x="127" y="403"/>
                    <a:pt x="140" y="331"/>
                    <a:pt x="157" y="284"/>
                  </a:cubicBezTo>
                  <a:cubicBezTo>
                    <a:pt x="191" y="161"/>
                    <a:pt x="246" y="101"/>
                    <a:pt x="280" y="68"/>
                  </a:cubicBezTo>
                  <a:cubicBezTo>
                    <a:pt x="284" y="68"/>
                    <a:pt x="293" y="59"/>
                    <a:pt x="310" y="46"/>
                  </a:cubicBezTo>
                  <a:cubicBezTo>
                    <a:pt x="314" y="46"/>
                    <a:pt x="314" y="46"/>
                    <a:pt x="318" y="42"/>
                  </a:cubicBezTo>
                  <a:close/>
                  <a:moveTo>
                    <a:pt x="397" y="1"/>
                  </a:moveTo>
                  <a:cubicBezTo>
                    <a:pt x="390" y="1"/>
                    <a:pt x="382" y="2"/>
                    <a:pt x="374" y="4"/>
                  </a:cubicBezTo>
                  <a:cubicBezTo>
                    <a:pt x="344" y="8"/>
                    <a:pt x="323" y="17"/>
                    <a:pt x="310" y="25"/>
                  </a:cubicBezTo>
                  <a:cubicBezTo>
                    <a:pt x="301" y="29"/>
                    <a:pt x="297" y="34"/>
                    <a:pt x="289" y="38"/>
                  </a:cubicBezTo>
                  <a:cubicBezTo>
                    <a:pt x="251" y="63"/>
                    <a:pt x="174" y="123"/>
                    <a:pt x="123" y="280"/>
                  </a:cubicBezTo>
                  <a:cubicBezTo>
                    <a:pt x="106" y="326"/>
                    <a:pt x="89" y="407"/>
                    <a:pt x="93" y="505"/>
                  </a:cubicBezTo>
                  <a:cubicBezTo>
                    <a:pt x="98" y="602"/>
                    <a:pt x="119" y="717"/>
                    <a:pt x="144" y="848"/>
                  </a:cubicBezTo>
                  <a:cubicBezTo>
                    <a:pt x="170" y="980"/>
                    <a:pt x="187" y="1129"/>
                    <a:pt x="191" y="1294"/>
                  </a:cubicBezTo>
                  <a:cubicBezTo>
                    <a:pt x="191" y="1460"/>
                    <a:pt x="178" y="1642"/>
                    <a:pt x="157" y="1833"/>
                  </a:cubicBezTo>
                  <a:cubicBezTo>
                    <a:pt x="132" y="2024"/>
                    <a:pt x="106" y="2228"/>
                    <a:pt x="77" y="2440"/>
                  </a:cubicBezTo>
                  <a:cubicBezTo>
                    <a:pt x="51" y="2652"/>
                    <a:pt x="34" y="2877"/>
                    <a:pt x="47" y="3106"/>
                  </a:cubicBezTo>
                  <a:cubicBezTo>
                    <a:pt x="68" y="3569"/>
                    <a:pt x="195" y="4040"/>
                    <a:pt x="301" y="4507"/>
                  </a:cubicBezTo>
                  <a:cubicBezTo>
                    <a:pt x="352" y="4741"/>
                    <a:pt x="399" y="4974"/>
                    <a:pt x="425" y="5212"/>
                  </a:cubicBezTo>
                  <a:cubicBezTo>
                    <a:pt x="446" y="5445"/>
                    <a:pt x="446" y="5679"/>
                    <a:pt x="416" y="5904"/>
                  </a:cubicBezTo>
                  <a:cubicBezTo>
                    <a:pt x="352" y="6353"/>
                    <a:pt x="212" y="6765"/>
                    <a:pt x="123" y="7143"/>
                  </a:cubicBezTo>
                  <a:cubicBezTo>
                    <a:pt x="77" y="7330"/>
                    <a:pt x="38" y="7508"/>
                    <a:pt x="21" y="7678"/>
                  </a:cubicBezTo>
                  <a:cubicBezTo>
                    <a:pt x="4" y="7843"/>
                    <a:pt x="0" y="7996"/>
                    <a:pt x="4" y="8132"/>
                  </a:cubicBezTo>
                  <a:cubicBezTo>
                    <a:pt x="21" y="8404"/>
                    <a:pt x="85" y="8599"/>
                    <a:pt x="123" y="8692"/>
                  </a:cubicBezTo>
                  <a:cubicBezTo>
                    <a:pt x="136" y="8730"/>
                    <a:pt x="153" y="8760"/>
                    <a:pt x="166" y="8786"/>
                  </a:cubicBezTo>
                  <a:cubicBezTo>
                    <a:pt x="174" y="8802"/>
                    <a:pt x="178" y="8815"/>
                    <a:pt x="187" y="8828"/>
                  </a:cubicBezTo>
                  <a:cubicBezTo>
                    <a:pt x="191" y="8836"/>
                    <a:pt x="200" y="8849"/>
                    <a:pt x="204" y="8858"/>
                  </a:cubicBezTo>
                  <a:cubicBezTo>
                    <a:pt x="217" y="8879"/>
                    <a:pt x="229" y="8900"/>
                    <a:pt x="238" y="8913"/>
                  </a:cubicBezTo>
                  <a:cubicBezTo>
                    <a:pt x="246" y="8926"/>
                    <a:pt x="251" y="8930"/>
                    <a:pt x="255" y="8938"/>
                  </a:cubicBezTo>
                  <a:cubicBezTo>
                    <a:pt x="263" y="8955"/>
                    <a:pt x="276" y="8972"/>
                    <a:pt x="297" y="8993"/>
                  </a:cubicBezTo>
                  <a:cubicBezTo>
                    <a:pt x="306" y="9006"/>
                    <a:pt x="331" y="9032"/>
                    <a:pt x="365" y="9040"/>
                  </a:cubicBezTo>
                  <a:cubicBezTo>
                    <a:pt x="375" y="9043"/>
                    <a:pt x="388" y="9045"/>
                    <a:pt x="401" y="9045"/>
                  </a:cubicBezTo>
                  <a:cubicBezTo>
                    <a:pt x="410" y="9045"/>
                    <a:pt x="420" y="9044"/>
                    <a:pt x="429" y="9040"/>
                  </a:cubicBezTo>
                  <a:cubicBezTo>
                    <a:pt x="450" y="9032"/>
                    <a:pt x="475" y="9015"/>
                    <a:pt x="484" y="8989"/>
                  </a:cubicBezTo>
                  <a:cubicBezTo>
                    <a:pt x="505" y="8934"/>
                    <a:pt x="488" y="8879"/>
                    <a:pt x="471" y="8824"/>
                  </a:cubicBezTo>
                  <a:cubicBezTo>
                    <a:pt x="454" y="8773"/>
                    <a:pt x="433" y="8713"/>
                    <a:pt x="416" y="8654"/>
                  </a:cubicBezTo>
                  <a:cubicBezTo>
                    <a:pt x="348" y="8404"/>
                    <a:pt x="314" y="8081"/>
                    <a:pt x="331" y="7763"/>
                  </a:cubicBezTo>
                  <a:cubicBezTo>
                    <a:pt x="344" y="7440"/>
                    <a:pt x="403" y="7122"/>
                    <a:pt x="463" y="6871"/>
                  </a:cubicBezTo>
                  <a:cubicBezTo>
                    <a:pt x="522" y="6621"/>
                    <a:pt x="577" y="6430"/>
                    <a:pt x="590" y="6362"/>
                  </a:cubicBezTo>
                  <a:cubicBezTo>
                    <a:pt x="594" y="6336"/>
                    <a:pt x="599" y="6315"/>
                    <a:pt x="603" y="6303"/>
                  </a:cubicBezTo>
                  <a:cubicBezTo>
                    <a:pt x="611" y="6269"/>
                    <a:pt x="624" y="6226"/>
                    <a:pt x="637" y="6171"/>
                  </a:cubicBezTo>
                  <a:cubicBezTo>
                    <a:pt x="654" y="6099"/>
                    <a:pt x="688" y="5954"/>
                    <a:pt x="700" y="5759"/>
                  </a:cubicBezTo>
                  <a:cubicBezTo>
                    <a:pt x="717" y="5564"/>
                    <a:pt x="709" y="5314"/>
                    <a:pt x="662" y="5033"/>
                  </a:cubicBezTo>
                  <a:cubicBezTo>
                    <a:pt x="637" y="4842"/>
                    <a:pt x="594" y="4634"/>
                    <a:pt x="548" y="4418"/>
                  </a:cubicBezTo>
                  <a:cubicBezTo>
                    <a:pt x="531" y="4320"/>
                    <a:pt x="509" y="4223"/>
                    <a:pt x="492" y="4121"/>
                  </a:cubicBezTo>
                  <a:cubicBezTo>
                    <a:pt x="437" y="3794"/>
                    <a:pt x="403" y="3446"/>
                    <a:pt x="403" y="3094"/>
                  </a:cubicBezTo>
                  <a:cubicBezTo>
                    <a:pt x="403" y="2746"/>
                    <a:pt x="433" y="2398"/>
                    <a:pt x="488" y="2071"/>
                  </a:cubicBezTo>
                  <a:cubicBezTo>
                    <a:pt x="543" y="1744"/>
                    <a:pt x="616" y="1438"/>
                    <a:pt x="658" y="1158"/>
                  </a:cubicBezTo>
                  <a:cubicBezTo>
                    <a:pt x="696" y="878"/>
                    <a:pt x="700" y="624"/>
                    <a:pt x="666" y="428"/>
                  </a:cubicBezTo>
                  <a:cubicBezTo>
                    <a:pt x="662" y="382"/>
                    <a:pt x="649" y="335"/>
                    <a:pt x="641" y="292"/>
                  </a:cubicBezTo>
                  <a:cubicBezTo>
                    <a:pt x="633" y="250"/>
                    <a:pt x="620" y="212"/>
                    <a:pt x="607" y="178"/>
                  </a:cubicBezTo>
                  <a:cubicBezTo>
                    <a:pt x="582" y="114"/>
                    <a:pt x="543" y="63"/>
                    <a:pt x="509" y="42"/>
                  </a:cubicBezTo>
                  <a:cubicBezTo>
                    <a:pt x="480" y="17"/>
                    <a:pt x="450" y="8"/>
                    <a:pt x="425" y="4"/>
                  </a:cubicBezTo>
                  <a:cubicBezTo>
                    <a:pt x="414" y="2"/>
                    <a:pt x="405" y="1"/>
                    <a:pt x="397" y="1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5" name="Google Shape;3525;p34"/>
            <p:cNvSpPr/>
            <p:nvPr/>
          </p:nvSpPr>
          <p:spPr>
            <a:xfrm>
              <a:off x="-642798" y="3054614"/>
              <a:ext cx="104246" cy="1876247"/>
            </a:xfrm>
            <a:custGeom>
              <a:avLst/>
              <a:gdLst/>
              <a:ahLst/>
              <a:cxnLst/>
              <a:rect l="l" t="t" r="r" b="b"/>
              <a:pathLst>
                <a:path w="498" h="8963" extrusionOk="0">
                  <a:moveTo>
                    <a:pt x="276" y="0"/>
                  </a:moveTo>
                  <a:cubicBezTo>
                    <a:pt x="272" y="4"/>
                    <a:pt x="272" y="4"/>
                    <a:pt x="268" y="9"/>
                  </a:cubicBezTo>
                  <a:cubicBezTo>
                    <a:pt x="251" y="17"/>
                    <a:pt x="242" y="26"/>
                    <a:pt x="238" y="26"/>
                  </a:cubicBezTo>
                  <a:cubicBezTo>
                    <a:pt x="204" y="59"/>
                    <a:pt x="149" y="119"/>
                    <a:pt x="115" y="242"/>
                  </a:cubicBezTo>
                  <a:cubicBezTo>
                    <a:pt x="98" y="289"/>
                    <a:pt x="85" y="361"/>
                    <a:pt x="90" y="454"/>
                  </a:cubicBezTo>
                  <a:cubicBezTo>
                    <a:pt x="94" y="548"/>
                    <a:pt x="115" y="662"/>
                    <a:pt x="141" y="794"/>
                  </a:cubicBezTo>
                  <a:cubicBezTo>
                    <a:pt x="170" y="925"/>
                    <a:pt x="192" y="1078"/>
                    <a:pt x="192" y="1248"/>
                  </a:cubicBezTo>
                  <a:cubicBezTo>
                    <a:pt x="196" y="1413"/>
                    <a:pt x="183" y="1596"/>
                    <a:pt x="162" y="1791"/>
                  </a:cubicBezTo>
                  <a:cubicBezTo>
                    <a:pt x="141" y="1982"/>
                    <a:pt x="111" y="2186"/>
                    <a:pt x="85" y="2398"/>
                  </a:cubicBezTo>
                  <a:cubicBezTo>
                    <a:pt x="60" y="2610"/>
                    <a:pt x="43" y="2831"/>
                    <a:pt x="56" y="3056"/>
                  </a:cubicBezTo>
                  <a:cubicBezTo>
                    <a:pt x="77" y="3510"/>
                    <a:pt x="204" y="3977"/>
                    <a:pt x="310" y="4444"/>
                  </a:cubicBezTo>
                  <a:cubicBezTo>
                    <a:pt x="361" y="4682"/>
                    <a:pt x="408" y="4919"/>
                    <a:pt x="433" y="5157"/>
                  </a:cubicBezTo>
                  <a:cubicBezTo>
                    <a:pt x="455" y="5395"/>
                    <a:pt x="455" y="5632"/>
                    <a:pt x="425" y="5862"/>
                  </a:cubicBezTo>
                  <a:cubicBezTo>
                    <a:pt x="395" y="6091"/>
                    <a:pt x="340" y="6307"/>
                    <a:pt x="285" y="6515"/>
                  </a:cubicBezTo>
                  <a:cubicBezTo>
                    <a:pt x="230" y="6723"/>
                    <a:pt x="175" y="6918"/>
                    <a:pt x="128" y="7105"/>
                  </a:cubicBezTo>
                  <a:cubicBezTo>
                    <a:pt x="81" y="7292"/>
                    <a:pt x="43" y="7470"/>
                    <a:pt x="26" y="7636"/>
                  </a:cubicBezTo>
                  <a:cubicBezTo>
                    <a:pt x="5" y="7797"/>
                    <a:pt x="1" y="7950"/>
                    <a:pt x="5" y="8081"/>
                  </a:cubicBezTo>
                  <a:cubicBezTo>
                    <a:pt x="18" y="8349"/>
                    <a:pt x="77" y="8540"/>
                    <a:pt x="111" y="8633"/>
                  </a:cubicBezTo>
                  <a:cubicBezTo>
                    <a:pt x="124" y="8671"/>
                    <a:pt x="136" y="8701"/>
                    <a:pt x="149" y="8731"/>
                  </a:cubicBezTo>
                  <a:cubicBezTo>
                    <a:pt x="158" y="8748"/>
                    <a:pt x="162" y="8760"/>
                    <a:pt x="170" y="8773"/>
                  </a:cubicBezTo>
                  <a:cubicBezTo>
                    <a:pt x="175" y="8786"/>
                    <a:pt x="183" y="8794"/>
                    <a:pt x="187" y="8807"/>
                  </a:cubicBezTo>
                  <a:cubicBezTo>
                    <a:pt x="196" y="8820"/>
                    <a:pt x="200" y="8833"/>
                    <a:pt x="204" y="8841"/>
                  </a:cubicBezTo>
                  <a:cubicBezTo>
                    <a:pt x="209" y="8845"/>
                    <a:pt x="213" y="8850"/>
                    <a:pt x="217" y="8858"/>
                  </a:cubicBezTo>
                  <a:cubicBezTo>
                    <a:pt x="225" y="8871"/>
                    <a:pt x="242" y="8896"/>
                    <a:pt x="276" y="8930"/>
                  </a:cubicBezTo>
                  <a:cubicBezTo>
                    <a:pt x="289" y="8943"/>
                    <a:pt x="306" y="8956"/>
                    <a:pt x="332" y="8960"/>
                  </a:cubicBezTo>
                  <a:cubicBezTo>
                    <a:pt x="339" y="8962"/>
                    <a:pt x="346" y="8963"/>
                    <a:pt x="352" y="8963"/>
                  </a:cubicBezTo>
                  <a:cubicBezTo>
                    <a:pt x="362" y="8963"/>
                    <a:pt x="371" y="8961"/>
                    <a:pt x="378" y="8956"/>
                  </a:cubicBezTo>
                  <a:cubicBezTo>
                    <a:pt x="374" y="8951"/>
                    <a:pt x="361" y="8939"/>
                    <a:pt x="353" y="8926"/>
                  </a:cubicBezTo>
                  <a:cubicBezTo>
                    <a:pt x="319" y="8884"/>
                    <a:pt x="264" y="8811"/>
                    <a:pt x="204" y="8671"/>
                  </a:cubicBezTo>
                  <a:cubicBezTo>
                    <a:pt x="183" y="8625"/>
                    <a:pt x="158" y="8553"/>
                    <a:pt x="132" y="8459"/>
                  </a:cubicBezTo>
                  <a:cubicBezTo>
                    <a:pt x="111" y="8366"/>
                    <a:pt x="94" y="8251"/>
                    <a:pt x="90" y="8120"/>
                  </a:cubicBezTo>
                  <a:cubicBezTo>
                    <a:pt x="81" y="7984"/>
                    <a:pt x="90" y="7831"/>
                    <a:pt x="111" y="7665"/>
                  </a:cubicBezTo>
                  <a:cubicBezTo>
                    <a:pt x="132" y="7504"/>
                    <a:pt x="166" y="7326"/>
                    <a:pt x="209" y="7139"/>
                  </a:cubicBezTo>
                  <a:cubicBezTo>
                    <a:pt x="293" y="6766"/>
                    <a:pt x="408" y="6350"/>
                    <a:pt x="463" y="5904"/>
                  </a:cubicBezTo>
                  <a:cubicBezTo>
                    <a:pt x="489" y="5679"/>
                    <a:pt x="497" y="5450"/>
                    <a:pt x="484" y="5216"/>
                  </a:cubicBezTo>
                  <a:cubicBezTo>
                    <a:pt x="467" y="4983"/>
                    <a:pt x="429" y="4750"/>
                    <a:pt x="383" y="4516"/>
                  </a:cubicBezTo>
                  <a:cubicBezTo>
                    <a:pt x="332" y="4287"/>
                    <a:pt x="276" y="4053"/>
                    <a:pt x="230" y="3824"/>
                  </a:cubicBezTo>
                  <a:cubicBezTo>
                    <a:pt x="187" y="3591"/>
                    <a:pt x="162" y="3357"/>
                    <a:pt x="158" y="3128"/>
                  </a:cubicBezTo>
                  <a:cubicBezTo>
                    <a:pt x="153" y="2674"/>
                    <a:pt x="213" y="2245"/>
                    <a:pt x="259" y="1868"/>
                  </a:cubicBezTo>
                  <a:cubicBezTo>
                    <a:pt x="310" y="1490"/>
                    <a:pt x="344" y="1155"/>
                    <a:pt x="349" y="891"/>
                  </a:cubicBezTo>
                  <a:cubicBezTo>
                    <a:pt x="357" y="624"/>
                    <a:pt x="340" y="433"/>
                    <a:pt x="327" y="331"/>
                  </a:cubicBezTo>
                  <a:cubicBezTo>
                    <a:pt x="310" y="174"/>
                    <a:pt x="289" y="93"/>
                    <a:pt x="285" y="47"/>
                  </a:cubicBezTo>
                  <a:cubicBezTo>
                    <a:pt x="281" y="21"/>
                    <a:pt x="276" y="9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6" name="Google Shape;3526;p34"/>
            <p:cNvSpPr/>
            <p:nvPr/>
          </p:nvSpPr>
          <p:spPr>
            <a:xfrm>
              <a:off x="-616213" y="3051892"/>
              <a:ext cx="105921" cy="1876666"/>
            </a:xfrm>
            <a:custGeom>
              <a:avLst/>
              <a:gdLst/>
              <a:ahLst/>
              <a:cxnLst/>
              <a:rect l="l" t="t" r="r" b="b"/>
              <a:pathLst>
                <a:path w="506" h="8965" extrusionOk="0">
                  <a:moveTo>
                    <a:pt x="209" y="0"/>
                  </a:moveTo>
                  <a:cubicBezTo>
                    <a:pt x="188" y="0"/>
                    <a:pt x="171" y="5"/>
                    <a:pt x="158" y="9"/>
                  </a:cubicBezTo>
                  <a:cubicBezTo>
                    <a:pt x="162" y="17"/>
                    <a:pt x="166" y="30"/>
                    <a:pt x="175" y="60"/>
                  </a:cubicBezTo>
                  <a:cubicBezTo>
                    <a:pt x="188" y="102"/>
                    <a:pt x="213" y="183"/>
                    <a:pt x="230" y="336"/>
                  </a:cubicBezTo>
                  <a:cubicBezTo>
                    <a:pt x="247" y="433"/>
                    <a:pt x="268" y="633"/>
                    <a:pt x="264" y="896"/>
                  </a:cubicBezTo>
                  <a:cubicBezTo>
                    <a:pt x="260" y="1163"/>
                    <a:pt x="230" y="1499"/>
                    <a:pt x="183" y="1881"/>
                  </a:cubicBezTo>
                  <a:cubicBezTo>
                    <a:pt x="137" y="2258"/>
                    <a:pt x="77" y="2687"/>
                    <a:pt x="86" y="3137"/>
                  </a:cubicBezTo>
                  <a:cubicBezTo>
                    <a:pt x="86" y="3362"/>
                    <a:pt x="111" y="3591"/>
                    <a:pt x="154" y="3820"/>
                  </a:cubicBezTo>
                  <a:cubicBezTo>
                    <a:pt x="196" y="4049"/>
                    <a:pt x="256" y="4279"/>
                    <a:pt x="306" y="4512"/>
                  </a:cubicBezTo>
                  <a:cubicBezTo>
                    <a:pt x="353" y="4746"/>
                    <a:pt x="396" y="4983"/>
                    <a:pt x="408" y="5221"/>
                  </a:cubicBezTo>
                  <a:cubicBezTo>
                    <a:pt x="425" y="5454"/>
                    <a:pt x="417" y="5692"/>
                    <a:pt x="391" y="5917"/>
                  </a:cubicBezTo>
                  <a:cubicBezTo>
                    <a:pt x="332" y="6371"/>
                    <a:pt x="213" y="6783"/>
                    <a:pt x="132" y="7156"/>
                  </a:cubicBezTo>
                  <a:cubicBezTo>
                    <a:pt x="90" y="7343"/>
                    <a:pt x="52" y="7517"/>
                    <a:pt x="31" y="7678"/>
                  </a:cubicBezTo>
                  <a:cubicBezTo>
                    <a:pt x="9" y="7844"/>
                    <a:pt x="1" y="7993"/>
                    <a:pt x="1" y="8124"/>
                  </a:cubicBezTo>
                  <a:cubicBezTo>
                    <a:pt x="5" y="8256"/>
                    <a:pt x="22" y="8370"/>
                    <a:pt x="43" y="8459"/>
                  </a:cubicBezTo>
                  <a:cubicBezTo>
                    <a:pt x="65" y="8553"/>
                    <a:pt x="86" y="8621"/>
                    <a:pt x="103" y="8667"/>
                  </a:cubicBezTo>
                  <a:cubicBezTo>
                    <a:pt x="162" y="8812"/>
                    <a:pt x="213" y="8888"/>
                    <a:pt x="239" y="8931"/>
                  </a:cubicBezTo>
                  <a:cubicBezTo>
                    <a:pt x="251" y="8943"/>
                    <a:pt x="256" y="8956"/>
                    <a:pt x="264" y="8964"/>
                  </a:cubicBezTo>
                  <a:cubicBezTo>
                    <a:pt x="268" y="8960"/>
                    <a:pt x="273" y="8952"/>
                    <a:pt x="277" y="8943"/>
                  </a:cubicBezTo>
                  <a:cubicBezTo>
                    <a:pt x="289" y="8914"/>
                    <a:pt x="281" y="8863"/>
                    <a:pt x="260" y="8812"/>
                  </a:cubicBezTo>
                  <a:cubicBezTo>
                    <a:pt x="251" y="8786"/>
                    <a:pt x="243" y="8757"/>
                    <a:pt x="230" y="8731"/>
                  </a:cubicBezTo>
                  <a:cubicBezTo>
                    <a:pt x="222" y="8701"/>
                    <a:pt x="213" y="8672"/>
                    <a:pt x="205" y="8638"/>
                  </a:cubicBezTo>
                  <a:cubicBezTo>
                    <a:pt x="128" y="8387"/>
                    <a:pt x="90" y="8060"/>
                    <a:pt x="107" y="7734"/>
                  </a:cubicBezTo>
                  <a:cubicBezTo>
                    <a:pt x="124" y="7407"/>
                    <a:pt x="183" y="7088"/>
                    <a:pt x="247" y="6834"/>
                  </a:cubicBezTo>
                  <a:cubicBezTo>
                    <a:pt x="311" y="6583"/>
                    <a:pt x="366" y="6392"/>
                    <a:pt x="387" y="6329"/>
                  </a:cubicBezTo>
                  <a:cubicBezTo>
                    <a:pt x="396" y="6303"/>
                    <a:pt x="400" y="6286"/>
                    <a:pt x="408" y="6274"/>
                  </a:cubicBezTo>
                  <a:cubicBezTo>
                    <a:pt x="413" y="6240"/>
                    <a:pt x="425" y="6193"/>
                    <a:pt x="434" y="6138"/>
                  </a:cubicBezTo>
                  <a:cubicBezTo>
                    <a:pt x="451" y="6066"/>
                    <a:pt x="476" y="5925"/>
                    <a:pt x="489" y="5734"/>
                  </a:cubicBezTo>
                  <a:cubicBezTo>
                    <a:pt x="506" y="5539"/>
                    <a:pt x="493" y="5293"/>
                    <a:pt x="451" y="5017"/>
                  </a:cubicBezTo>
                  <a:cubicBezTo>
                    <a:pt x="408" y="4741"/>
                    <a:pt x="332" y="4431"/>
                    <a:pt x="277" y="4105"/>
                  </a:cubicBezTo>
                  <a:cubicBezTo>
                    <a:pt x="217" y="3774"/>
                    <a:pt x="183" y="3426"/>
                    <a:pt x="183" y="3073"/>
                  </a:cubicBezTo>
                  <a:cubicBezTo>
                    <a:pt x="179" y="2721"/>
                    <a:pt x="209" y="2369"/>
                    <a:pt x="268" y="2038"/>
                  </a:cubicBezTo>
                  <a:cubicBezTo>
                    <a:pt x="323" y="1711"/>
                    <a:pt x="400" y="1401"/>
                    <a:pt x="438" y="1125"/>
                  </a:cubicBezTo>
                  <a:cubicBezTo>
                    <a:pt x="480" y="849"/>
                    <a:pt x="485" y="603"/>
                    <a:pt x="459" y="412"/>
                  </a:cubicBezTo>
                  <a:cubicBezTo>
                    <a:pt x="451" y="361"/>
                    <a:pt x="442" y="319"/>
                    <a:pt x="434" y="276"/>
                  </a:cubicBezTo>
                  <a:cubicBezTo>
                    <a:pt x="425" y="238"/>
                    <a:pt x="417" y="200"/>
                    <a:pt x="404" y="170"/>
                  </a:cubicBezTo>
                  <a:cubicBezTo>
                    <a:pt x="383" y="102"/>
                    <a:pt x="349" y="64"/>
                    <a:pt x="323" y="39"/>
                  </a:cubicBezTo>
                  <a:cubicBezTo>
                    <a:pt x="285" y="5"/>
                    <a:pt x="23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7" name="Google Shape;3527;p34"/>
            <p:cNvSpPr/>
            <p:nvPr/>
          </p:nvSpPr>
          <p:spPr>
            <a:xfrm>
              <a:off x="-594024" y="3046450"/>
              <a:ext cx="89175" cy="924412"/>
            </a:xfrm>
            <a:custGeom>
              <a:avLst/>
              <a:gdLst/>
              <a:ahLst/>
              <a:cxnLst/>
              <a:rect l="l" t="t" r="r" b="b"/>
              <a:pathLst>
                <a:path w="426" h="4416" extrusionOk="0">
                  <a:moveTo>
                    <a:pt x="150" y="1"/>
                  </a:moveTo>
                  <a:cubicBezTo>
                    <a:pt x="150" y="5"/>
                    <a:pt x="154" y="18"/>
                    <a:pt x="158" y="35"/>
                  </a:cubicBezTo>
                  <a:cubicBezTo>
                    <a:pt x="200" y="175"/>
                    <a:pt x="328" y="688"/>
                    <a:pt x="239" y="1257"/>
                  </a:cubicBezTo>
                  <a:cubicBezTo>
                    <a:pt x="133" y="1928"/>
                    <a:pt x="69" y="2323"/>
                    <a:pt x="69" y="2323"/>
                  </a:cubicBezTo>
                  <a:cubicBezTo>
                    <a:pt x="69" y="2323"/>
                    <a:pt x="1" y="3167"/>
                    <a:pt x="22" y="3367"/>
                  </a:cubicBezTo>
                  <a:cubicBezTo>
                    <a:pt x="48" y="3562"/>
                    <a:pt x="158" y="4211"/>
                    <a:pt x="158" y="4211"/>
                  </a:cubicBezTo>
                  <a:lnTo>
                    <a:pt x="196" y="4279"/>
                  </a:lnTo>
                  <a:lnTo>
                    <a:pt x="273" y="4415"/>
                  </a:lnTo>
                  <a:cubicBezTo>
                    <a:pt x="256" y="4317"/>
                    <a:pt x="234" y="4220"/>
                    <a:pt x="217" y="4118"/>
                  </a:cubicBezTo>
                  <a:cubicBezTo>
                    <a:pt x="162" y="3791"/>
                    <a:pt x="128" y="3443"/>
                    <a:pt x="128" y="3091"/>
                  </a:cubicBezTo>
                  <a:cubicBezTo>
                    <a:pt x="128" y="2743"/>
                    <a:pt x="158" y="2395"/>
                    <a:pt x="213" y="2068"/>
                  </a:cubicBezTo>
                  <a:cubicBezTo>
                    <a:pt x="268" y="1741"/>
                    <a:pt x="341" y="1435"/>
                    <a:pt x="383" y="1155"/>
                  </a:cubicBezTo>
                  <a:cubicBezTo>
                    <a:pt x="421" y="875"/>
                    <a:pt x="425" y="621"/>
                    <a:pt x="391" y="425"/>
                  </a:cubicBezTo>
                  <a:cubicBezTo>
                    <a:pt x="387" y="379"/>
                    <a:pt x="374" y="332"/>
                    <a:pt x="366" y="289"/>
                  </a:cubicBezTo>
                  <a:cubicBezTo>
                    <a:pt x="358" y="247"/>
                    <a:pt x="345" y="209"/>
                    <a:pt x="332" y="175"/>
                  </a:cubicBezTo>
                  <a:cubicBezTo>
                    <a:pt x="307" y="111"/>
                    <a:pt x="268" y="60"/>
                    <a:pt x="234" y="39"/>
                  </a:cubicBezTo>
                  <a:cubicBezTo>
                    <a:pt x="205" y="18"/>
                    <a:pt x="175" y="5"/>
                    <a:pt x="150" y="1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8" name="Google Shape;3528;p34"/>
            <p:cNvSpPr/>
            <p:nvPr/>
          </p:nvSpPr>
          <p:spPr>
            <a:xfrm>
              <a:off x="-612654" y="3098155"/>
              <a:ext cx="18840" cy="146742"/>
            </a:xfrm>
            <a:custGeom>
              <a:avLst/>
              <a:gdLst/>
              <a:ahLst/>
              <a:cxnLst/>
              <a:rect l="l" t="t" r="r" b="b"/>
              <a:pathLst>
                <a:path w="90" h="701" extrusionOk="0">
                  <a:moveTo>
                    <a:pt x="56" y="0"/>
                  </a:moveTo>
                  <a:cubicBezTo>
                    <a:pt x="52" y="0"/>
                    <a:pt x="48" y="0"/>
                    <a:pt x="39" y="21"/>
                  </a:cubicBezTo>
                  <a:cubicBezTo>
                    <a:pt x="31" y="38"/>
                    <a:pt x="22" y="81"/>
                    <a:pt x="14" y="140"/>
                  </a:cubicBezTo>
                  <a:cubicBezTo>
                    <a:pt x="5" y="200"/>
                    <a:pt x="1" y="276"/>
                    <a:pt x="1" y="352"/>
                  </a:cubicBezTo>
                  <a:cubicBezTo>
                    <a:pt x="5" y="424"/>
                    <a:pt x="14" y="501"/>
                    <a:pt x="22" y="560"/>
                  </a:cubicBezTo>
                  <a:cubicBezTo>
                    <a:pt x="35" y="620"/>
                    <a:pt x="48" y="662"/>
                    <a:pt x="56" y="675"/>
                  </a:cubicBezTo>
                  <a:cubicBezTo>
                    <a:pt x="65" y="700"/>
                    <a:pt x="73" y="700"/>
                    <a:pt x="81" y="700"/>
                  </a:cubicBezTo>
                  <a:cubicBezTo>
                    <a:pt x="86" y="696"/>
                    <a:pt x="90" y="692"/>
                    <a:pt x="86" y="666"/>
                  </a:cubicBezTo>
                  <a:cubicBezTo>
                    <a:pt x="86" y="654"/>
                    <a:pt x="77" y="607"/>
                    <a:pt x="69" y="552"/>
                  </a:cubicBezTo>
                  <a:cubicBezTo>
                    <a:pt x="60" y="492"/>
                    <a:pt x="56" y="420"/>
                    <a:pt x="52" y="348"/>
                  </a:cubicBezTo>
                  <a:cubicBezTo>
                    <a:pt x="52" y="276"/>
                    <a:pt x="56" y="204"/>
                    <a:pt x="60" y="144"/>
                  </a:cubicBezTo>
                  <a:cubicBezTo>
                    <a:pt x="65" y="89"/>
                    <a:pt x="69" y="42"/>
                    <a:pt x="69" y="30"/>
                  </a:cubicBezTo>
                  <a:cubicBezTo>
                    <a:pt x="69" y="4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29" name="Google Shape;3529;p34"/>
          <p:cNvGrpSpPr/>
          <p:nvPr/>
        </p:nvGrpSpPr>
        <p:grpSpPr>
          <a:xfrm flipH="1">
            <a:off x="4059995" y="3231933"/>
            <a:ext cx="321495" cy="2355501"/>
            <a:chOff x="-3200841" y="3196752"/>
            <a:chExt cx="229426" cy="1680940"/>
          </a:xfrm>
        </p:grpSpPr>
        <p:sp>
          <p:nvSpPr>
            <p:cNvPr id="3530" name="Google Shape;3530;p34"/>
            <p:cNvSpPr/>
            <p:nvPr/>
          </p:nvSpPr>
          <p:spPr>
            <a:xfrm>
              <a:off x="-3200841" y="3196752"/>
              <a:ext cx="229426" cy="1680940"/>
            </a:xfrm>
            <a:custGeom>
              <a:avLst/>
              <a:gdLst/>
              <a:ahLst/>
              <a:cxnLst/>
              <a:rect l="l" t="t" r="r" b="b"/>
              <a:pathLst>
                <a:path w="1096" h="8030" extrusionOk="0">
                  <a:moveTo>
                    <a:pt x="591" y="17"/>
                  </a:moveTo>
                  <a:cubicBezTo>
                    <a:pt x="612" y="21"/>
                    <a:pt x="642" y="30"/>
                    <a:pt x="676" y="51"/>
                  </a:cubicBezTo>
                  <a:cubicBezTo>
                    <a:pt x="684" y="55"/>
                    <a:pt x="693" y="64"/>
                    <a:pt x="701" y="72"/>
                  </a:cubicBezTo>
                  <a:cubicBezTo>
                    <a:pt x="748" y="111"/>
                    <a:pt x="790" y="178"/>
                    <a:pt x="803" y="276"/>
                  </a:cubicBezTo>
                  <a:cubicBezTo>
                    <a:pt x="812" y="340"/>
                    <a:pt x="812" y="433"/>
                    <a:pt x="782" y="552"/>
                  </a:cubicBezTo>
                  <a:cubicBezTo>
                    <a:pt x="756" y="671"/>
                    <a:pt x="705" y="811"/>
                    <a:pt x="642" y="968"/>
                  </a:cubicBezTo>
                  <a:cubicBezTo>
                    <a:pt x="578" y="1125"/>
                    <a:pt x="498" y="1303"/>
                    <a:pt x="442" y="1511"/>
                  </a:cubicBezTo>
                  <a:cubicBezTo>
                    <a:pt x="391" y="1719"/>
                    <a:pt x="379" y="1957"/>
                    <a:pt x="413" y="2203"/>
                  </a:cubicBezTo>
                  <a:cubicBezTo>
                    <a:pt x="447" y="2449"/>
                    <a:pt x="519" y="2704"/>
                    <a:pt x="612" y="2963"/>
                  </a:cubicBezTo>
                  <a:cubicBezTo>
                    <a:pt x="701" y="3217"/>
                    <a:pt x="812" y="3481"/>
                    <a:pt x="896" y="3756"/>
                  </a:cubicBezTo>
                  <a:cubicBezTo>
                    <a:pt x="981" y="4032"/>
                    <a:pt x="1045" y="4325"/>
                    <a:pt x="1037" y="4627"/>
                  </a:cubicBezTo>
                  <a:cubicBezTo>
                    <a:pt x="1032" y="4677"/>
                    <a:pt x="1028" y="4728"/>
                    <a:pt x="1024" y="4779"/>
                  </a:cubicBezTo>
                  <a:cubicBezTo>
                    <a:pt x="1011" y="4877"/>
                    <a:pt x="990" y="4970"/>
                    <a:pt x="960" y="5064"/>
                  </a:cubicBezTo>
                  <a:cubicBezTo>
                    <a:pt x="909" y="5208"/>
                    <a:pt x="846" y="5344"/>
                    <a:pt x="773" y="5480"/>
                  </a:cubicBezTo>
                  <a:cubicBezTo>
                    <a:pt x="705" y="5615"/>
                    <a:pt x="629" y="5751"/>
                    <a:pt x="570" y="5891"/>
                  </a:cubicBezTo>
                  <a:cubicBezTo>
                    <a:pt x="506" y="6031"/>
                    <a:pt x="459" y="6180"/>
                    <a:pt x="442" y="6337"/>
                  </a:cubicBezTo>
                  <a:cubicBezTo>
                    <a:pt x="421" y="6490"/>
                    <a:pt x="430" y="6643"/>
                    <a:pt x="455" y="6791"/>
                  </a:cubicBezTo>
                  <a:cubicBezTo>
                    <a:pt x="481" y="6940"/>
                    <a:pt x="519" y="7084"/>
                    <a:pt x="561" y="7224"/>
                  </a:cubicBezTo>
                  <a:cubicBezTo>
                    <a:pt x="599" y="7364"/>
                    <a:pt x="646" y="7500"/>
                    <a:pt x="680" y="7636"/>
                  </a:cubicBezTo>
                  <a:cubicBezTo>
                    <a:pt x="697" y="7704"/>
                    <a:pt x="718" y="7772"/>
                    <a:pt x="727" y="7835"/>
                  </a:cubicBezTo>
                  <a:cubicBezTo>
                    <a:pt x="735" y="7895"/>
                    <a:pt x="727" y="7958"/>
                    <a:pt x="689" y="7975"/>
                  </a:cubicBezTo>
                  <a:cubicBezTo>
                    <a:pt x="676" y="7941"/>
                    <a:pt x="650" y="7861"/>
                    <a:pt x="591" y="7687"/>
                  </a:cubicBezTo>
                  <a:cubicBezTo>
                    <a:pt x="565" y="7602"/>
                    <a:pt x="506" y="7432"/>
                    <a:pt x="447" y="7199"/>
                  </a:cubicBezTo>
                  <a:cubicBezTo>
                    <a:pt x="421" y="7084"/>
                    <a:pt x="391" y="6948"/>
                    <a:pt x="370" y="6804"/>
                  </a:cubicBezTo>
                  <a:cubicBezTo>
                    <a:pt x="353" y="6655"/>
                    <a:pt x="340" y="6490"/>
                    <a:pt x="357" y="6320"/>
                  </a:cubicBezTo>
                  <a:cubicBezTo>
                    <a:pt x="366" y="6235"/>
                    <a:pt x="383" y="6150"/>
                    <a:pt x="404" y="6061"/>
                  </a:cubicBezTo>
                  <a:cubicBezTo>
                    <a:pt x="430" y="5972"/>
                    <a:pt x="455" y="5883"/>
                    <a:pt x="493" y="5798"/>
                  </a:cubicBezTo>
                  <a:cubicBezTo>
                    <a:pt x="561" y="5620"/>
                    <a:pt x="650" y="5437"/>
                    <a:pt x="731" y="5246"/>
                  </a:cubicBezTo>
                  <a:cubicBezTo>
                    <a:pt x="769" y="5153"/>
                    <a:pt x="807" y="5055"/>
                    <a:pt x="837" y="4953"/>
                  </a:cubicBezTo>
                  <a:cubicBezTo>
                    <a:pt x="871" y="4851"/>
                    <a:pt x="892" y="4745"/>
                    <a:pt x="905" y="4635"/>
                  </a:cubicBezTo>
                  <a:cubicBezTo>
                    <a:pt x="926" y="4419"/>
                    <a:pt x="888" y="4198"/>
                    <a:pt x="824" y="3990"/>
                  </a:cubicBezTo>
                  <a:cubicBezTo>
                    <a:pt x="701" y="3570"/>
                    <a:pt x="485" y="3192"/>
                    <a:pt x="383" y="2797"/>
                  </a:cubicBezTo>
                  <a:cubicBezTo>
                    <a:pt x="328" y="2598"/>
                    <a:pt x="290" y="2402"/>
                    <a:pt x="268" y="2216"/>
                  </a:cubicBezTo>
                  <a:cubicBezTo>
                    <a:pt x="251" y="2118"/>
                    <a:pt x="247" y="2025"/>
                    <a:pt x="239" y="1936"/>
                  </a:cubicBezTo>
                  <a:cubicBezTo>
                    <a:pt x="239" y="1842"/>
                    <a:pt x="230" y="1753"/>
                    <a:pt x="234" y="1668"/>
                  </a:cubicBezTo>
                  <a:cubicBezTo>
                    <a:pt x="239" y="1324"/>
                    <a:pt x="285" y="1023"/>
                    <a:pt x="340" y="790"/>
                  </a:cubicBezTo>
                  <a:cubicBezTo>
                    <a:pt x="370" y="671"/>
                    <a:pt x="396" y="569"/>
                    <a:pt x="421" y="488"/>
                  </a:cubicBezTo>
                  <a:cubicBezTo>
                    <a:pt x="438" y="450"/>
                    <a:pt x="447" y="412"/>
                    <a:pt x="459" y="382"/>
                  </a:cubicBezTo>
                  <a:cubicBezTo>
                    <a:pt x="468" y="348"/>
                    <a:pt x="481" y="323"/>
                    <a:pt x="485" y="302"/>
                  </a:cubicBezTo>
                  <a:cubicBezTo>
                    <a:pt x="531" y="174"/>
                    <a:pt x="561" y="102"/>
                    <a:pt x="578" y="64"/>
                  </a:cubicBezTo>
                  <a:cubicBezTo>
                    <a:pt x="587" y="38"/>
                    <a:pt x="591" y="26"/>
                    <a:pt x="591" y="17"/>
                  </a:cubicBezTo>
                  <a:close/>
                  <a:moveTo>
                    <a:pt x="582" y="17"/>
                  </a:moveTo>
                  <a:lnTo>
                    <a:pt x="582" y="17"/>
                  </a:lnTo>
                  <a:cubicBezTo>
                    <a:pt x="578" y="26"/>
                    <a:pt x="570" y="34"/>
                    <a:pt x="561" y="55"/>
                  </a:cubicBezTo>
                  <a:cubicBezTo>
                    <a:pt x="544" y="94"/>
                    <a:pt x="506" y="161"/>
                    <a:pt x="455" y="293"/>
                  </a:cubicBezTo>
                  <a:cubicBezTo>
                    <a:pt x="447" y="314"/>
                    <a:pt x="434" y="340"/>
                    <a:pt x="421" y="374"/>
                  </a:cubicBezTo>
                  <a:cubicBezTo>
                    <a:pt x="413" y="403"/>
                    <a:pt x="400" y="442"/>
                    <a:pt x="387" y="484"/>
                  </a:cubicBezTo>
                  <a:cubicBezTo>
                    <a:pt x="357" y="565"/>
                    <a:pt x="328" y="667"/>
                    <a:pt x="298" y="785"/>
                  </a:cubicBezTo>
                  <a:cubicBezTo>
                    <a:pt x="243" y="1019"/>
                    <a:pt x="192" y="1324"/>
                    <a:pt x="188" y="1672"/>
                  </a:cubicBezTo>
                  <a:cubicBezTo>
                    <a:pt x="188" y="1694"/>
                    <a:pt x="188" y="1719"/>
                    <a:pt x="188" y="1740"/>
                  </a:cubicBezTo>
                  <a:cubicBezTo>
                    <a:pt x="188" y="1762"/>
                    <a:pt x="188" y="1783"/>
                    <a:pt x="188" y="1808"/>
                  </a:cubicBezTo>
                  <a:cubicBezTo>
                    <a:pt x="192" y="1851"/>
                    <a:pt x="192" y="1897"/>
                    <a:pt x="192" y="1944"/>
                  </a:cubicBezTo>
                  <a:cubicBezTo>
                    <a:pt x="200" y="2033"/>
                    <a:pt x="205" y="2131"/>
                    <a:pt x="217" y="2224"/>
                  </a:cubicBezTo>
                  <a:cubicBezTo>
                    <a:pt x="230" y="2322"/>
                    <a:pt x="247" y="2419"/>
                    <a:pt x="264" y="2517"/>
                  </a:cubicBezTo>
                  <a:cubicBezTo>
                    <a:pt x="285" y="2615"/>
                    <a:pt x="307" y="2717"/>
                    <a:pt x="336" y="2814"/>
                  </a:cubicBezTo>
                  <a:cubicBezTo>
                    <a:pt x="438" y="3217"/>
                    <a:pt x="655" y="3599"/>
                    <a:pt x="778" y="4011"/>
                  </a:cubicBezTo>
                  <a:cubicBezTo>
                    <a:pt x="837" y="4215"/>
                    <a:pt x="875" y="4431"/>
                    <a:pt x="850" y="4639"/>
                  </a:cubicBezTo>
                  <a:cubicBezTo>
                    <a:pt x="841" y="4741"/>
                    <a:pt x="820" y="4843"/>
                    <a:pt x="786" y="4945"/>
                  </a:cubicBezTo>
                  <a:cubicBezTo>
                    <a:pt x="756" y="5042"/>
                    <a:pt x="722" y="5140"/>
                    <a:pt x="680" y="5233"/>
                  </a:cubicBezTo>
                  <a:cubicBezTo>
                    <a:pt x="604" y="5424"/>
                    <a:pt x="514" y="5603"/>
                    <a:pt x="442" y="5785"/>
                  </a:cubicBezTo>
                  <a:cubicBezTo>
                    <a:pt x="408" y="5874"/>
                    <a:pt x="379" y="5964"/>
                    <a:pt x="353" y="6053"/>
                  </a:cubicBezTo>
                  <a:cubicBezTo>
                    <a:pt x="332" y="6146"/>
                    <a:pt x="315" y="6235"/>
                    <a:pt x="311" y="6324"/>
                  </a:cubicBezTo>
                  <a:cubicBezTo>
                    <a:pt x="294" y="6498"/>
                    <a:pt x="307" y="6664"/>
                    <a:pt x="328" y="6812"/>
                  </a:cubicBezTo>
                  <a:cubicBezTo>
                    <a:pt x="349" y="6961"/>
                    <a:pt x="379" y="7097"/>
                    <a:pt x="408" y="7216"/>
                  </a:cubicBezTo>
                  <a:cubicBezTo>
                    <a:pt x="472" y="7449"/>
                    <a:pt x="531" y="7615"/>
                    <a:pt x="561" y="7704"/>
                  </a:cubicBezTo>
                  <a:cubicBezTo>
                    <a:pt x="608" y="7831"/>
                    <a:pt x="642" y="7907"/>
                    <a:pt x="659" y="7950"/>
                  </a:cubicBezTo>
                  <a:cubicBezTo>
                    <a:pt x="667" y="7963"/>
                    <a:pt x="672" y="7971"/>
                    <a:pt x="676" y="7980"/>
                  </a:cubicBezTo>
                  <a:lnTo>
                    <a:pt x="672" y="7980"/>
                  </a:lnTo>
                  <a:cubicBezTo>
                    <a:pt x="669" y="7980"/>
                    <a:pt x="666" y="7980"/>
                    <a:pt x="663" y="7980"/>
                  </a:cubicBezTo>
                  <a:cubicBezTo>
                    <a:pt x="644" y="7980"/>
                    <a:pt x="622" y="7969"/>
                    <a:pt x="604" y="7954"/>
                  </a:cubicBezTo>
                  <a:cubicBezTo>
                    <a:pt x="582" y="7933"/>
                    <a:pt x="565" y="7907"/>
                    <a:pt x="548" y="7878"/>
                  </a:cubicBezTo>
                  <a:cubicBezTo>
                    <a:pt x="523" y="7823"/>
                    <a:pt x="493" y="7759"/>
                    <a:pt x="468" y="7699"/>
                  </a:cubicBezTo>
                  <a:cubicBezTo>
                    <a:pt x="447" y="7640"/>
                    <a:pt x="425" y="7581"/>
                    <a:pt x="400" y="7521"/>
                  </a:cubicBezTo>
                  <a:cubicBezTo>
                    <a:pt x="383" y="7462"/>
                    <a:pt x="366" y="7402"/>
                    <a:pt x="349" y="7343"/>
                  </a:cubicBezTo>
                  <a:cubicBezTo>
                    <a:pt x="222" y="6872"/>
                    <a:pt x="222" y="6435"/>
                    <a:pt x="264" y="6099"/>
                  </a:cubicBezTo>
                  <a:cubicBezTo>
                    <a:pt x="264" y="6057"/>
                    <a:pt x="273" y="6019"/>
                    <a:pt x="281" y="5976"/>
                  </a:cubicBezTo>
                  <a:cubicBezTo>
                    <a:pt x="285" y="5938"/>
                    <a:pt x="294" y="5900"/>
                    <a:pt x="298" y="5866"/>
                  </a:cubicBezTo>
                  <a:cubicBezTo>
                    <a:pt x="315" y="5794"/>
                    <a:pt x="328" y="5730"/>
                    <a:pt x="345" y="5671"/>
                  </a:cubicBezTo>
                  <a:cubicBezTo>
                    <a:pt x="362" y="5611"/>
                    <a:pt x="379" y="5560"/>
                    <a:pt x="391" y="5514"/>
                  </a:cubicBezTo>
                  <a:cubicBezTo>
                    <a:pt x="404" y="5471"/>
                    <a:pt x="417" y="5433"/>
                    <a:pt x="430" y="5403"/>
                  </a:cubicBezTo>
                  <a:cubicBezTo>
                    <a:pt x="442" y="5357"/>
                    <a:pt x="459" y="5318"/>
                    <a:pt x="472" y="5280"/>
                  </a:cubicBezTo>
                  <a:cubicBezTo>
                    <a:pt x="489" y="5246"/>
                    <a:pt x="502" y="5217"/>
                    <a:pt x="510" y="5187"/>
                  </a:cubicBezTo>
                  <a:cubicBezTo>
                    <a:pt x="527" y="5153"/>
                    <a:pt x="540" y="5123"/>
                    <a:pt x="553" y="5102"/>
                  </a:cubicBezTo>
                  <a:cubicBezTo>
                    <a:pt x="570" y="5072"/>
                    <a:pt x="591" y="5030"/>
                    <a:pt x="625" y="4962"/>
                  </a:cubicBezTo>
                  <a:cubicBezTo>
                    <a:pt x="650" y="4902"/>
                    <a:pt x="697" y="4792"/>
                    <a:pt x="727" y="4631"/>
                  </a:cubicBezTo>
                  <a:cubicBezTo>
                    <a:pt x="756" y="4469"/>
                    <a:pt x="761" y="4257"/>
                    <a:pt x="697" y="4032"/>
                  </a:cubicBezTo>
                  <a:cubicBezTo>
                    <a:pt x="633" y="3803"/>
                    <a:pt x="523" y="3565"/>
                    <a:pt x="413" y="3315"/>
                  </a:cubicBezTo>
                  <a:cubicBezTo>
                    <a:pt x="357" y="3188"/>
                    <a:pt x="307" y="3060"/>
                    <a:pt x="264" y="2925"/>
                  </a:cubicBezTo>
                  <a:cubicBezTo>
                    <a:pt x="222" y="2789"/>
                    <a:pt x="192" y="2649"/>
                    <a:pt x="166" y="2509"/>
                  </a:cubicBezTo>
                  <a:cubicBezTo>
                    <a:pt x="124" y="2224"/>
                    <a:pt x="103" y="1936"/>
                    <a:pt x="82" y="1664"/>
                  </a:cubicBezTo>
                  <a:cubicBezTo>
                    <a:pt x="60" y="1388"/>
                    <a:pt x="48" y="1129"/>
                    <a:pt x="60" y="900"/>
                  </a:cubicBezTo>
                  <a:cubicBezTo>
                    <a:pt x="73" y="671"/>
                    <a:pt x="111" y="471"/>
                    <a:pt x="188" y="331"/>
                  </a:cubicBezTo>
                  <a:cubicBezTo>
                    <a:pt x="260" y="191"/>
                    <a:pt x="353" y="119"/>
                    <a:pt x="404" y="89"/>
                  </a:cubicBezTo>
                  <a:cubicBezTo>
                    <a:pt x="481" y="43"/>
                    <a:pt x="527" y="34"/>
                    <a:pt x="557" y="26"/>
                  </a:cubicBezTo>
                  <a:cubicBezTo>
                    <a:pt x="570" y="21"/>
                    <a:pt x="574" y="21"/>
                    <a:pt x="582" y="17"/>
                  </a:cubicBezTo>
                  <a:close/>
                  <a:moveTo>
                    <a:pt x="587" y="0"/>
                  </a:moveTo>
                  <a:cubicBezTo>
                    <a:pt x="553" y="0"/>
                    <a:pt x="531" y="9"/>
                    <a:pt x="523" y="13"/>
                  </a:cubicBezTo>
                  <a:cubicBezTo>
                    <a:pt x="489" y="17"/>
                    <a:pt x="447" y="26"/>
                    <a:pt x="383" y="60"/>
                  </a:cubicBezTo>
                  <a:cubicBezTo>
                    <a:pt x="328" y="89"/>
                    <a:pt x="226" y="170"/>
                    <a:pt x="149" y="314"/>
                  </a:cubicBezTo>
                  <a:cubicBezTo>
                    <a:pt x="111" y="386"/>
                    <a:pt x="77" y="476"/>
                    <a:pt x="56" y="577"/>
                  </a:cubicBezTo>
                  <a:cubicBezTo>
                    <a:pt x="31" y="675"/>
                    <a:pt x="22" y="785"/>
                    <a:pt x="14" y="900"/>
                  </a:cubicBezTo>
                  <a:cubicBezTo>
                    <a:pt x="1" y="1133"/>
                    <a:pt x="9" y="1397"/>
                    <a:pt x="31" y="1672"/>
                  </a:cubicBezTo>
                  <a:cubicBezTo>
                    <a:pt x="52" y="1944"/>
                    <a:pt x="69" y="2233"/>
                    <a:pt x="116" y="2521"/>
                  </a:cubicBezTo>
                  <a:cubicBezTo>
                    <a:pt x="141" y="2666"/>
                    <a:pt x="171" y="2806"/>
                    <a:pt x="213" y="2946"/>
                  </a:cubicBezTo>
                  <a:cubicBezTo>
                    <a:pt x="260" y="3082"/>
                    <a:pt x="311" y="3213"/>
                    <a:pt x="366" y="3340"/>
                  </a:cubicBezTo>
                  <a:cubicBezTo>
                    <a:pt x="476" y="3591"/>
                    <a:pt x="587" y="3824"/>
                    <a:pt x="650" y="4045"/>
                  </a:cubicBezTo>
                  <a:cubicBezTo>
                    <a:pt x="714" y="4266"/>
                    <a:pt x="710" y="4474"/>
                    <a:pt x="684" y="4627"/>
                  </a:cubicBezTo>
                  <a:cubicBezTo>
                    <a:pt x="659" y="4784"/>
                    <a:pt x="612" y="4894"/>
                    <a:pt x="591" y="4949"/>
                  </a:cubicBezTo>
                  <a:cubicBezTo>
                    <a:pt x="561" y="5021"/>
                    <a:pt x="540" y="5068"/>
                    <a:pt x="527" y="5098"/>
                  </a:cubicBezTo>
                  <a:cubicBezTo>
                    <a:pt x="519" y="5119"/>
                    <a:pt x="502" y="5144"/>
                    <a:pt x="489" y="5174"/>
                  </a:cubicBezTo>
                  <a:cubicBezTo>
                    <a:pt x="476" y="5204"/>
                    <a:pt x="464" y="5233"/>
                    <a:pt x="447" y="5272"/>
                  </a:cubicBezTo>
                  <a:cubicBezTo>
                    <a:pt x="438" y="5289"/>
                    <a:pt x="430" y="5310"/>
                    <a:pt x="421" y="5331"/>
                  </a:cubicBezTo>
                  <a:cubicBezTo>
                    <a:pt x="413" y="5352"/>
                    <a:pt x="404" y="5374"/>
                    <a:pt x="396" y="5395"/>
                  </a:cubicBezTo>
                  <a:cubicBezTo>
                    <a:pt x="383" y="5429"/>
                    <a:pt x="370" y="5467"/>
                    <a:pt x="353" y="5509"/>
                  </a:cubicBezTo>
                  <a:cubicBezTo>
                    <a:pt x="340" y="5556"/>
                    <a:pt x="323" y="5607"/>
                    <a:pt x="307" y="5666"/>
                  </a:cubicBezTo>
                  <a:cubicBezTo>
                    <a:pt x="290" y="5726"/>
                    <a:pt x="277" y="5794"/>
                    <a:pt x="260" y="5866"/>
                  </a:cubicBezTo>
                  <a:cubicBezTo>
                    <a:pt x="251" y="5900"/>
                    <a:pt x="247" y="5938"/>
                    <a:pt x="239" y="5981"/>
                  </a:cubicBezTo>
                  <a:cubicBezTo>
                    <a:pt x="230" y="6019"/>
                    <a:pt x="226" y="6061"/>
                    <a:pt x="222" y="6104"/>
                  </a:cubicBezTo>
                  <a:cubicBezTo>
                    <a:pt x="175" y="6443"/>
                    <a:pt x="175" y="6885"/>
                    <a:pt x="302" y="7364"/>
                  </a:cubicBezTo>
                  <a:cubicBezTo>
                    <a:pt x="323" y="7424"/>
                    <a:pt x="340" y="7487"/>
                    <a:pt x="357" y="7547"/>
                  </a:cubicBezTo>
                  <a:cubicBezTo>
                    <a:pt x="383" y="7606"/>
                    <a:pt x="404" y="7666"/>
                    <a:pt x="425" y="7729"/>
                  </a:cubicBezTo>
                  <a:cubicBezTo>
                    <a:pt x="455" y="7789"/>
                    <a:pt x="476" y="7848"/>
                    <a:pt x="510" y="7912"/>
                  </a:cubicBezTo>
                  <a:cubicBezTo>
                    <a:pt x="527" y="7941"/>
                    <a:pt x="548" y="7971"/>
                    <a:pt x="578" y="7997"/>
                  </a:cubicBezTo>
                  <a:cubicBezTo>
                    <a:pt x="591" y="8009"/>
                    <a:pt x="608" y="8018"/>
                    <a:pt x="629" y="8026"/>
                  </a:cubicBezTo>
                  <a:cubicBezTo>
                    <a:pt x="640" y="8028"/>
                    <a:pt x="650" y="8029"/>
                    <a:pt x="661" y="8029"/>
                  </a:cubicBezTo>
                  <a:cubicBezTo>
                    <a:pt x="672" y="8029"/>
                    <a:pt x="682" y="8028"/>
                    <a:pt x="693" y="8026"/>
                  </a:cubicBezTo>
                  <a:cubicBezTo>
                    <a:pt x="714" y="8018"/>
                    <a:pt x="731" y="8005"/>
                    <a:pt x="748" y="7988"/>
                  </a:cubicBezTo>
                  <a:cubicBezTo>
                    <a:pt x="761" y="7971"/>
                    <a:pt x="769" y="7954"/>
                    <a:pt x="773" y="7933"/>
                  </a:cubicBezTo>
                  <a:cubicBezTo>
                    <a:pt x="782" y="7895"/>
                    <a:pt x="782" y="7857"/>
                    <a:pt x="778" y="7823"/>
                  </a:cubicBezTo>
                  <a:cubicBezTo>
                    <a:pt x="761" y="7750"/>
                    <a:pt x="744" y="7683"/>
                    <a:pt x="727" y="7615"/>
                  </a:cubicBezTo>
                  <a:cubicBezTo>
                    <a:pt x="689" y="7479"/>
                    <a:pt x="646" y="7339"/>
                    <a:pt x="608" y="7199"/>
                  </a:cubicBezTo>
                  <a:cubicBezTo>
                    <a:pt x="565" y="7063"/>
                    <a:pt x="527" y="6919"/>
                    <a:pt x="506" y="6774"/>
                  </a:cubicBezTo>
                  <a:cubicBezTo>
                    <a:pt x="481" y="6630"/>
                    <a:pt x="476" y="6481"/>
                    <a:pt x="493" y="6333"/>
                  </a:cubicBezTo>
                  <a:cubicBezTo>
                    <a:pt x="510" y="6184"/>
                    <a:pt x="561" y="6044"/>
                    <a:pt x="621" y="5904"/>
                  </a:cubicBezTo>
                  <a:cubicBezTo>
                    <a:pt x="680" y="5768"/>
                    <a:pt x="756" y="5632"/>
                    <a:pt x="824" y="5497"/>
                  </a:cubicBezTo>
                  <a:cubicBezTo>
                    <a:pt x="896" y="5361"/>
                    <a:pt x="960" y="5221"/>
                    <a:pt x="1011" y="5072"/>
                  </a:cubicBezTo>
                  <a:cubicBezTo>
                    <a:pt x="1020" y="5042"/>
                    <a:pt x="1028" y="5009"/>
                    <a:pt x="1037" y="4979"/>
                  </a:cubicBezTo>
                  <a:cubicBezTo>
                    <a:pt x="1066" y="4860"/>
                    <a:pt x="1083" y="4737"/>
                    <a:pt x="1087" y="4618"/>
                  </a:cubicBezTo>
                  <a:cubicBezTo>
                    <a:pt x="1096" y="4312"/>
                    <a:pt x="1028" y="4011"/>
                    <a:pt x="943" y="3735"/>
                  </a:cubicBezTo>
                  <a:cubicBezTo>
                    <a:pt x="854" y="3455"/>
                    <a:pt x="744" y="3192"/>
                    <a:pt x="655" y="2937"/>
                  </a:cubicBezTo>
                  <a:cubicBezTo>
                    <a:pt x="565" y="2683"/>
                    <a:pt x="489" y="2432"/>
                    <a:pt x="459" y="2190"/>
                  </a:cubicBezTo>
                  <a:cubicBezTo>
                    <a:pt x="425" y="1948"/>
                    <a:pt x="438" y="1715"/>
                    <a:pt x="489" y="1515"/>
                  </a:cubicBezTo>
                  <a:cubicBezTo>
                    <a:pt x="540" y="1312"/>
                    <a:pt x="621" y="1133"/>
                    <a:pt x="684" y="976"/>
                  </a:cubicBezTo>
                  <a:cubicBezTo>
                    <a:pt x="748" y="815"/>
                    <a:pt x="795" y="675"/>
                    <a:pt x="820" y="552"/>
                  </a:cubicBezTo>
                  <a:cubicBezTo>
                    <a:pt x="850" y="433"/>
                    <a:pt x="846" y="331"/>
                    <a:pt x="833" y="263"/>
                  </a:cubicBezTo>
                  <a:cubicBezTo>
                    <a:pt x="816" y="166"/>
                    <a:pt x="769" y="94"/>
                    <a:pt x="722" y="55"/>
                  </a:cubicBezTo>
                  <a:cubicBezTo>
                    <a:pt x="705" y="38"/>
                    <a:pt x="689" y="30"/>
                    <a:pt x="672" y="21"/>
                  </a:cubicBezTo>
                  <a:cubicBezTo>
                    <a:pt x="642" y="4"/>
                    <a:pt x="612" y="0"/>
                    <a:pt x="587" y="0"/>
                  </a:cubicBezTo>
                  <a:close/>
                </a:path>
              </a:pathLst>
            </a:custGeom>
            <a:solidFill>
              <a:srgbClr val="1E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1" name="Google Shape;3531;p34"/>
            <p:cNvSpPr/>
            <p:nvPr/>
          </p:nvSpPr>
          <p:spPr>
            <a:xfrm>
              <a:off x="-3191002" y="3200310"/>
              <a:ext cx="173535" cy="1667124"/>
            </a:xfrm>
            <a:custGeom>
              <a:avLst/>
              <a:gdLst/>
              <a:ahLst/>
              <a:cxnLst/>
              <a:rect l="l" t="t" r="r" b="b"/>
              <a:pathLst>
                <a:path w="829" h="7964" extrusionOk="0">
                  <a:moveTo>
                    <a:pt x="535" y="0"/>
                  </a:moveTo>
                  <a:cubicBezTo>
                    <a:pt x="527" y="4"/>
                    <a:pt x="523" y="4"/>
                    <a:pt x="510" y="9"/>
                  </a:cubicBezTo>
                  <a:cubicBezTo>
                    <a:pt x="480" y="17"/>
                    <a:pt x="434" y="26"/>
                    <a:pt x="357" y="72"/>
                  </a:cubicBezTo>
                  <a:cubicBezTo>
                    <a:pt x="306" y="102"/>
                    <a:pt x="213" y="174"/>
                    <a:pt x="141" y="314"/>
                  </a:cubicBezTo>
                  <a:cubicBezTo>
                    <a:pt x="64" y="454"/>
                    <a:pt x="26" y="654"/>
                    <a:pt x="13" y="883"/>
                  </a:cubicBezTo>
                  <a:cubicBezTo>
                    <a:pt x="1" y="1112"/>
                    <a:pt x="13" y="1371"/>
                    <a:pt x="35" y="1647"/>
                  </a:cubicBezTo>
                  <a:cubicBezTo>
                    <a:pt x="56" y="1919"/>
                    <a:pt x="77" y="2207"/>
                    <a:pt x="119" y="2492"/>
                  </a:cubicBezTo>
                  <a:cubicBezTo>
                    <a:pt x="145" y="2632"/>
                    <a:pt x="175" y="2772"/>
                    <a:pt x="217" y="2908"/>
                  </a:cubicBezTo>
                  <a:cubicBezTo>
                    <a:pt x="260" y="3043"/>
                    <a:pt x="310" y="3171"/>
                    <a:pt x="366" y="3298"/>
                  </a:cubicBezTo>
                  <a:cubicBezTo>
                    <a:pt x="476" y="3548"/>
                    <a:pt x="586" y="3786"/>
                    <a:pt x="650" y="4015"/>
                  </a:cubicBezTo>
                  <a:cubicBezTo>
                    <a:pt x="714" y="4240"/>
                    <a:pt x="709" y="4452"/>
                    <a:pt x="680" y="4614"/>
                  </a:cubicBezTo>
                  <a:cubicBezTo>
                    <a:pt x="650" y="4775"/>
                    <a:pt x="603" y="4885"/>
                    <a:pt x="578" y="4945"/>
                  </a:cubicBezTo>
                  <a:cubicBezTo>
                    <a:pt x="544" y="5013"/>
                    <a:pt x="523" y="5055"/>
                    <a:pt x="506" y="5085"/>
                  </a:cubicBezTo>
                  <a:cubicBezTo>
                    <a:pt x="493" y="5106"/>
                    <a:pt x="480" y="5136"/>
                    <a:pt x="463" y="5170"/>
                  </a:cubicBezTo>
                  <a:cubicBezTo>
                    <a:pt x="455" y="5200"/>
                    <a:pt x="442" y="5229"/>
                    <a:pt x="425" y="5263"/>
                  </a:cubicBezTo>
                  <a:cubicBezTo>
                    <a:pt x="412" y="5301"/>
                    <a:pt x="395" y="5340"/>
                    <a:pt x="383" y="5386"/>
                  </a:cubicBezTo>
                  <a:cubicBezTo>
                    <a:pt x="370" y="5416"/>
                    <a:pt x="357" y="5454"/>
                    <a:pt x="344" y="5497"/>
                  </a:cubicBezTo>
                  <a:cubicBezTo>
                    <a:pt x="332" y="5543"/>
                    <a:pt x="315" y="5594"/>
                    <a:pt x="298" y="5654"/>
                  </a:cubicBezTo>
                  <a:cubicBezTo>
                    <a:pt x="281" y="5713"/>
                    <a:pt x="268" y="5777"/>
                    <a:pt x="251" y="5849"/>
                  </a:cubicBezTo>
                  <a:cubicBezTo>
                    <a:pt x="247" y="5883"/>
                    <a:pt x="238" y="5921"/>
                    <a:pt x="234" y="5959"/>
                  </a:cubicBezTo>
                  <a:cubicBezTo>
                    <a:pt x="226" y="6002"/>
                    <a:pt x="217" y="6040"/>
                    <a:pt x="217" y="6082"/>
                  </a:cubicBezTo>
                  <a:cubicBezTo>
                    <a:pt x="175" y="6418"/>
                    <a:pt x="175" y="6855"/>
                    <a:pt x="302" y="7326"/>
                  </a:cubicBezTo>
                  <a:cubicBezTo>
                    <a:pt x="319" y="7385"/>
                    <a:pt x="336" y="7445"/>
                    <a:pt x="353" y="7504"/>
                  </a:cubicBezTo>
                  <a:cubicBezTo>
                    <a:pt x="378" y="7564"/>
                    <a:pt x="400" y="7623"/>
                    <a:pt x="421" y="7682"/>
                  </a:cubicBezTo>
                  <a:cubicBezTo>
                    <a:pt x="446" y="7742"/>
                    <a:pt x="476" y="7806"/>
                    <a:pt x="501" y="7861"/>
                  </a:cubicBezTo>
                  <a:cubicBezTo>
                    <a:pt x="518" y="7890"/>
                    <a:pt x="535" y="7916"/>
                    <a:pt x="557" y="7937"/>
                  </a:cubicBezTo>
                  <a:cubicBezTo>
                    <a:pt x="575" y="7952"/>
                    <a:pt x="597" y="7963"/>
                    <a:pt x="616" y="7963"/>
                  </a:cubicBezTo>
                  <a:cubicBezTo>
                    <a:pt x="619" y="7963"/>
                    <a:pt x="622" y="7963"/>
                    <a:pt x="625" y="7963"/>
                  </a:cubicBezTo>
                  <a:lnTo>
                    <a:pt x="629" y="7963"/>
                  </a:lnTo>
                  <a:cubicBezTo>
                    <a:pt x="625" y="7954"/>
                    <a:pt x="620" y="7946"/>
                    <a:pt x="612" y="7933"/>
                  </a:cubicBezTo>
                  <a:cubicBezTo>
                    <a:pt x="595" y="7890"/>
                    <a:pt x="561" y="7814"/>
                    <a:pt x="514" y="7687"/>
                  </a:cubicBezTo>
                  <a:cubicBezTo>
                    <a:pt x="484" y="7598"/>
                    <a:pt x="425" y="7432"/>
                    <a:pt x="361" y="7199"/>
                  </a:cubicBezTo>
                  <a:cubicBezTo>
                    <a:pt x="332" y="7080"/>
                    <a:pt x="302" y="6944"/>
                    <a:pt x="281" y="6795"/>
                  </a:cubicBezTo>
                  <a:cubicBezTo>
                    <a:pt x="260" y="6647"/>
                    <a:pt x="247" y="6481"/>
                    <a:pt x="264" y="6307"/>
                  </a:cubicBezTo>
                  <a:cubicBezTo>
                    <a:pt x="268" y="6218"/>
                    <a:pt x="285" y="6129"/>
                    <a:pt x="306" y="6036"/>
                  </a:cubicBezTo>
                  <a:cubicBezTo>
                    <a:pt x="332" y="5947"/>
                    <a:pt x="361" y="5857"/>
                    <a:pt x="395" y="5768"/>
                  </a:cubicBezTo>
                  <a:cubicBezTo>
                    <a:pt x="467" y="5586"/>
                    <a:pt x="557" y="5407"/>
                    <a:pt x="633" y="5216"/>
                  </a:cubicBezTo>
                  <a:cubicBezTo>
                    <a:pt x="675" y="5123"/>
                    <a:pt x="709" y="5025"/>
                    <a:pt x="739" y="4928"/>
                  </a:cubicBezTo>
                  <a:cubicBezTo>
                    <a:pt x="773" y="4826"/>
                    <a:pt x="794" y="4724"/>
                    <a:pt x="803" y="4622"/>
                  </a:cubicBezTo>
                  <a:cubicBezTo>
                    <a:pt x="828" y="4414"/>
                    <a:pt x="790" y="4198"/>
                    <a:pt x="731" y="3994"/>
                  </a:cubicBezTo>
                  <a:cubicBezTo>
                    <a:pt x="608" y="3582"/>
                    <a:pt x="391" y="3200"/>
                    <a:pt x="289" y="2797"/>
                  </a:cubicBezTo>
                  <a:cubicBezTo>
                    <a:pt x="260" y="2700"/>
                    <a:pt x="238" y="2598"/>
                    <a:pt x="217" y="2500"/>
                  </a:cubicBezTo>
                  <a:cubicBezTo>
                    <a:pt x="200" y="2402"/>
                    <a:pt x="183" y="2305"/>
                    <a:pt x="170" y="2207"/>
                  </a:cubicBezTo>
                  <a:cubicBezTo>
                    <a:pt x="158" y="2114"/>
                    <a:pt x="153" y="2016"/>
                    <a:pt x="145" y="1927"/>
                  </a:cubicBezTo>
                  <a:cubicBezTo>
                    <a:pt x="145" y="1880"/>
                    <a:pt x="145" y="1834"/>
                    <a:pt x="141" y="1791"/>
                  </a:cubicBezTo>
                  <a:cubicBezTo>
                    <a:pt x="141" y="1766"/>
                    <a:pt x="141" y="1745"/>
                    <a:pt x="141" y="1723"/>
                  </a:cubicBezTo>
                  <a:cubicBezTo>
                    <a:pt x="141" y="1702"/>
                    <a:pt x="141" y="1677"/>
                    <a:pt x="141" y="1655"/>
                  </a:cubicBezTo>
                  <a:cubicBezTo>
                    <a:pt x="145" y="1307"/>
                    <a:pt x="196" y="1002"/>
                    <a:pt x="251" y="768"/>
                  </a:cubicBezTo>
                  <a:cubicBezTo>
                    <a:pt x="281" y="650"/>
                    <a:pt x="310" y="548"/>
                    <a:pt x="340" y="467"/>
                  </a:cubicBezTo>
                  <a:cubicBezTo>
                    <a:pt x="353" y="425"/>
                    <a:pt x="366" y="386"/>
                    <a:pt x="374" y="357"/>
                  </a:cubicBezTo>
                  <a:cubicBezTo>
                    <a:pt x="387" y="323"/>
                    <a:pt x="400" y="297"/>
                    <a:pt x="408" y="276"/>
                  </a:cubicBezTo>
                  <a:cubicBezTo>
                    <a:pt x="459" y="144"/>
                    <a:pt x="497" y="77"/>
                    <a:pt x="514" y="38"/>
                  </a:cubicBezTo>
                  <a:cubicBezTo>
                    <a:pt x="523" y="17"/>
                    <a:pt x="531" y="9"/>
                    <a:pt x="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2" name="Google Shape;3532;p34"/>
            <p:cNvSpPr/>
            <p:nvPr/>
          </p:nvSpPr>
          <p:spPr>
            <a:xfrm>
              <a:off x="-3151857" y="3200310"/>
              <a:ext cx="169976" cy="1666077"/>
            </a:xfrm>
            <a:custGeom>
              <a:avLst/>
              <a:gdLst/>
              <a:ahLst/>
              <a:cxnLst/>
              <a:rect l="l" t="t" r="r" b="b"/>
              <a:pathLst>
                <a:path w="812" h="7959" extrusionOk="0">
                  <a:moveTo>
                    <a:pt x="357" y="0"/>
                  </a:moveTo>
                  <a:cubicBezTo>
                    <a:pt x="357" y="9"/>
                    <a:pt x="353" y="21"/>
                    <a:pt x="344" y="47"/>
                  </a:cubicBezTo>
                  <a:cubicBezTo>
                    <a:pt x="327" y="85"/>
                    <a:pt x="297" y="157"/>
                    <a:pt x="251" y="285"/>
                  </a:cubicBezTo>
                  <a:cubicBezTo>
                    <a:pt x="247" y="306"/>
                    <a:pt x="234" y="331"/>
                    <a:pt x="225" y="365"/>
                  </a:cubicBezTo>
                  <a:cubicBezTo>
                    <a:pt x="213" y="395"/>
                    <a:pt x="204" y="433"/>
                    <a:pt x="187" y="471"/>
                  </a:cubicBezTo>
                  <a:cubicBezTo>
                    <a:pt x="162" y="552"/>
                    <a:pt x="136" y="654"/>
                    <a:pt x="106" y="773"/>
                  </a:cubicBezTo>
                  <a:cubicBezTo>
                    <a:pt x="51" y="1006"/>
                    <a:pt x="5" y="1307"/>
                    <a:pt x="0" y="1651"/>
                  </a:cubicBezTo>
                  <a:cubicBezTo>
                    <a:pt x="0" y="1736"/>
                    <a:pt x="5" y="1825"/>
                    <a:pt x="5" y="1919"/>
                  </a:cubicBezTo>
                  <a:cubicBezTo>
                    <a:pt x="13" y="2008"/>
                    <a:pt x="17" y="2101"/>
                    <a:pt x="34" y="2199"/>
                  </a:cubicBezTo>
                  <a:cubicBezTo>
                    <a:pt x="56" y="2385"/>
                    <a:pt x="94" y="2581"/>
                    <a:pt x="149" y="2780"/>
                  </a:cubicBezTo>
                  <a:cubicBezTo>
                    <a:pt x="251" y="3175"/>
                    <a:pt x="467" y="3553"/>
                    <a:pt x="595" y="3973"/>
                  </a:cubicBezTo>
                  <a:cubicBezTo>
                    <a:pt x="654" y="4181"/>
                    <a:pt x="692" y="4402"/>
                    <a:pt x="671" y="4618"/>
                  </a:cubicBezTo>
                  <a:cubicBezTo>
                    <a:pt x="658" y="4728"/>
                    <a:pt x="637" y="4834"/>
                    <a:pt x="603" y="4936"/>
                  </a:cubicBezTo>
                  <a:cubicBezTo>
                    <a:pt x="573" y="5038"/>
                    <a:pt x="535" y="5136"/>
                    <a:pt x="497" y="5229"/>
                  </a:cubicBezTo>
                  <a:cubicBezTo>
                    <a:pt x="416" y="5420"/>
                    <a:pt x="327" y="5603"/>
                    <a:pt x="259" y="5781"/>
                  </a:cubicBezTo>
                  <a:cubicBezTo>
                    <a:pt x="221" y="5866"/>
                    <a:pt x="196" y="5955"/>
                    <a:pt x="170" y="6044"/>
                  </a:cubicBezTo>
                  <a:cubicBezTo>
                    <a:pt x="149" y="6133"/>
                    <a:pt x="132" y="6218"/>
                    <a:pt x="123" y="6303"/>
                  </a:cubicBezTo>
                  <a:cubicBezTo>
                    <a:pt x="106" y="6473"/>
                    <a:pt x="119" y="6638"/>
                    <a:pt x="136" y="6787"/>
                  </a:cubicBezTo>
                  <a:cubicBezTo>
                    <a:pt x="157" y="6931"/>
                    <a:pt x="187" y="7067"/>
                    <a:pt x="213" y="7182"/>
                  </a:cubicBezTo>
                  <a:cubicBezTo>
                    <a:pt x="272" y="7415"/>
                    <a:pt x="331" y="7585"/>
                    <a:pt x="357" y="7670"/>
                  </a:cubicBezTo>
                  <a:cubicBezTo>
                    <a:pt x="416" y="7844"/>
                    <a:pt x="442" y="7924"/>
                    <a:pt x="455" y="7958"/>
                  </a:cubicBezTo>
                  <a:cubicBezTo>
                    <a:pt x="493" y="7941"/>
                    <a:pt x="501" y="7878"/>
                    <a:pt x="493" y="7818"/>
                  </a:cubicBezTo>
                  <a:cubicBezTo>
                    <a:pt x="484" y="7755"/>
                    <a:pt x="463" y="7687"/>
                    <a:pt x="446" y="7619"/>
                  </a:cubicBezTo>
                  <a:cubicBezTo>
                    <a:pt x="412" y="7483"/>
                    <a:pt x="365" y="7347"/>
                    <a:pt x="327" y="7207"/>
                  </a:cubicBezTo>
                  <a:cubicBezTo>
                    <a:pt x="285" y="7067"/>
                    <a:pt x="247" y="6923"/>
                    <a:pt x="221" y="6774"/>
                  </a:cubicBezTo>
                  <a:cubicBezTo>
                    <a:pt x="196" y="6626"/>
                    <a:pt x="187" y="6473"/>
                    <a:pt x="208" y="6320"/>
                  </a:cubicBezTo>
                  <a:cubicBezTo>
                    <a:pt x="225" y="6163"/>
                    <a:pt x="272" y="6014"/>
                    <a:pt x="336" y="5874"/>
                  </a:cubicBezTo>
                  <a:cubicBezTo>
                    <a:pt x="395" y="5734"/>
                    <a:pt x="471" y="5598"/>
                    <a:pt x="539" y="5463"/>
                  </a:cubicBezTo>
                  <a:cubicBezTo>
                    <a:pt x="612" y="5327"/>
                    <a:pt x="675" y="5191"/>
                    <a:pt x="726" y="5047"/>
                  </a:cubicBezTo>
                  <a:cubicBezTo>
                    <a:pt x="773" y="4907"/>
                    <a:pt x="798" y="4758"/>
                    <a:pt x="803" y="4610"/>
                  </a:cubicBezTo>
                  <a:cubicBezTo>
                    <a:pt x="811" y="4308"/>
                    <a:pt x="747" y="4015"/>
                    <a:pt x="662" y="3739"/>
                  </a:cubicBezTo>
                  <a:cubicBezTo>
                    <a:pt x="578" y="3464"/>
                    <a:pt x="467" y="3200"/>
                    <a:pt x="378" y="2946"/>
                  </a:cubicBezTo>
                  <a:cubicBezTo>
                    <a:pt x="285" y="2687"/>
                    <a:pt x="213" y="2432"/>
                    <a:pt x="179" y="2186"/>
                  </a:cubicBezTo>
                  <a:cubicBezTo>
                    <a:pt x="145" y="1940"/>
                    <a:pt x="157" y="1702"/>
                    <a:pt x="208" y="1494"/>
                  </a:cubicBezTo>
                  <a:cubicBezTo>
                    <a:pt x="264" y="1286"/>
                    <a:pt x="344" y="1108"/>
                    <a:pt x="408" y="951"/>
                  </a:cubicBezTo>
                  <a:cubicBezTo>
                    <a:pt x="471" y="794"/>
                    <a:pt x="522" y="654"/>
                    <a:pt x="548" y="535"/>
                  </a:cubicBezTo>
                  <a:cubicBezTo>
                    <a:pt x="578" y="416"/>
                    <a:pt x="578" y="323"/>
                    <a:pt x="569" y="259"/>
                  </a:cubicBezTo>
                  <a:cubicBezTo>
                    <a:pt x="556" y="161"/>
                    <a:pt x="514" y="94"/>
                    <a:pt x="467" y="55"/>
                  </a:cubicBezTo>
                  <a:cubicBezTo>
                    <a:pt x="429" y="17"/>
                    <a:pt x="387" y="4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3" name="Google Shape;3533;p34"/>
            <p:cNvSpPr/>
            <p:nvPr/>
          </p:nvSpPr>
          <p:spPr>
            <a:xfrm>
              <a:off x="-3158137" y="3201148"/>
              <a:ext cx="186722" cy="1037871"/>
            </a:xfrm>
            <a:custGeom>
              <a:avLst/>
              <a:gdLst/>
              <a:ahLst/>
              <a:cxnLst/>
              <a:rect l="l" t="t" r="r" b="b"/>
              <a:pathLst>
                <a:path w="892" h="4958" extrusionOk="0">
                  <a:moveTo>
                    <a:pt x="468" y="0"/>
                  </a:moveTo>
                  <a:lnTo>
                    <a:pt x="468" y="0"/>
                  </a:lnTo>
                  <a:cubicBezTo>
                    <a:pt x="472" y="5"/>
                    <a:pt x="472" y="13"/>
                    <a:pt x="472" y="30"/>
                  </a:cubicBezTo>
                  <a:cubicBezTo>
                    <a:pt x="476" y="132"/>
                    <a:pt x="472" y="480"/>
                    <a:pt x="310" y="849"/>
                  </a:cubicBezTo>
                  <a:cubicBezTo>
                    <a:pt x="124" y="1286"/>
                    <a:pt x="1" y="1825"/>
                    <a:pt x="145" y="2343"/>
                  </a:cubicBezTo>
                  <a:cubicBezTo>
                    <a:pt x="289" y="2865"/>
                    <a:pt x="646" y="3808"/>
                    <a:pt x="739" y="4207"/>
                  </a:cubicBezTo>
                  <a:cubicBezTo>
                    <a:pt x="777" y="4372"/>
                    <a:pt x="803" y="4580"/>
                    <a:pt x="820" y="4758"/>
                  </a:cubicBezTo>
                  <a:cubicBezTo>
                    <a:pt x="824" y="4830"/>
                    <a:pt x="828" y="4898"/>
                    <a:pt x="833" y="4958"/>
                  </a:cubicBezTo>
                  <a:cubicBezTo>
                    <a:pt x="862" y="4839"/>
                    <a:pt x="879" y="4716"/>
                    <a:pt x="883" y="4597"/>
                  </a:cubicBezTo>
                  <a:cubicBezTo>
                    <a:pt x="892" y="4291"/>
                    <a:pt x="824" y="3990"/>
                    <a:pt x="739" y="3714"/>
                  </a:cubicBezTo>
                  <a:cubicBezTo>
                    <a:pt x="650" y="3434"/>
                    <a:pt x="540" y="3171"/>
                    <a:pt x="451" y="2916"/>
                  </a:cubicBezTo>
                  <a:cubicBezTo>
                    <a:pt x="361" y="2662"/>
                    <a:pt x="285" y="2411"/>
                    <a:pt x="255" y="2169"/>
                  </a:cubicBezTo>
                  <a:cubicBezTo>
                    <a:pt x="221" y="1927"/>
                    <a:pt x="234" y="1694"/>
                    <a:pt x="285" y="1494"/>
                  </a:cubicBezTo>
                  <a:cubicBezTo>
                    <a:pt x="336" y="1291"/>
                    <a:pt x="417" y="1112"/>
                    <a:pt x="480" y="955"/>
                  </a:cubicBezTo>
                  <a:cubicBezTo>
                    <a:pt x="544" y="794"/>
                    <a:pt x="591" y="654"/>
                    <a:pt x="616" y="531"/>
                  </a:cubicBezTo>
                  <a:cubicBezTo>
                    <a:pt x="646" y="412"/>
                    <a:pt x="642" y="310"/>
                    <a:pt x="629" y="242"/>
                  </a:cubicBezTo>
                  <a:cubicBezTo>
                    <a:pt x="612" y="145"/>
                    <a:pt x="565" y="73"/>
                    <a:pt x="518" y="34"/>
                  </a:cubicBezTo>
                  <a:cubicBezTo>
                    <a:pt x="501" y="17"/>
                    <a:pt x="485" y="9"/>
                    <a:pt x="468" y="0"/>
                  </a:cubicBezTo>
                  <a:close/>
                </a:path>
              </a:pathLst>
            </a:custGeom>
            <a:solidFill>
              <a:srgbClr val="1E1549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4" name="Google Shape;3534;p34"/>
            <p:cNvSpPr/>
            <p:nvPr/>
          </p:nvSpPr>
          <p:spPr>
            <a:xfrm>
              <a:off x="-3183048" y="3263739"/>
              <a:ext cx="44797" cy="204099"/>
            </a:xfrm>
            <a:custGeom>
              <a:avLst/>
              <a:gdLst/>
              <a:ahLst/>
              <a:cxnLst/>
              <a:rect l="l" t="t" r="r" b="b"/>
              <a:pathLst>
                <a:path w="214" h="975" extrusionOk="0">
                  <a:moveTo>
                    <a:pt x="200" y="1"/>
                  </a:moveTo>
                  <a:cubicBezTo>
                    <a:pt x="195" y="1"/>
                    <a:pt x="187" y="7"/>
                    <a:pt x="175" y="28"/>
                  </a:cubicBezTo>
                  <a:cubicBezTo>
                    <a:pt x="162" y="49"/>
                    <a:pt x="132" y="105"/>
                    <a:pt x="103" y="185"/>
                  </a:cubicBezTo>
                  <a:cubicBezTo>
                    <a:pt x="77" y="266"/>
                    <a:pt x="47" y="368"/>
                    <a:pt x="26" y="470"/>
                  </a:cubicBezTo>
                  <a:cubicBezTo>
                    <a:pt x="9" y="576"/>
                    <a:pt x="1" y="682"/>
                    <a:pt x="1" y="767"/>
                  </a:cubicBezTo>
                  <a:cubicBezTo>
                    <a:pt x="1" y="852"/>
                    <a:pt x="9" y="915"/>
                    <a:pt x="14" y="936"/>
                  </a:cubicBezTo>
                  <a:cubicBezTo>
                    <a:pt x="22" y="970"/>
                    <a:pt x="26" y="975"/>
                    <a:pt x="35" y="975"/>
                  </a:cubicBezTo>
                  <a:cubicBezTo>
                    <a:pt x="39" y="975"/>
                    <a:pt x="43" y="966"/>
                    <a:pt x="47" y="932"/>
                  </a:cubicBezTo>
                  <a:cubicBezTo>
                    <a:pt x="47" y="911"/>
                    <a:pt x="43" y="847"/>
                    <a:pt x="47" y="767"/>
                  </a:cubicBezTo>
                  <a:cubicBezTo>
                    <a:pt x="52" y="682"/>
                    <a:pt x="60" y="580"/>
                    <a:pt x="77" y="478"/>
                  </a:cubicBezTo>
                  <a:cubicBezTo>
                    <a:pt x="98" y="376"/>
                    <a:pt x="124" y="279"/>
                    <a:pt x="149" y="202"/>
                  </a:cubicBezTo>
                  <a:cubicBezTo>
                    <a:pt x="175" y="122"/>
                    <a:pt x="196" y="62"/>
                    <a:pt x="205" y="41"/>
                  </a:cubicBezTo>
                  <a:cubicBezTo>
                    <a:pt x="213" y="11"/>
                    <a:pt x="209" y="3"/>
                    <a:pt x="205" y="3"/>
                  </a:cubicBezTo>
                  <a:cubicBezTo>
                    <a:pt x="203" y="2"/>
                    <a:pt x="202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5" name="Google Shape;3535;p34"/>
            <p:cNvSpPr/>
            <p:nvPr/>
          </p:nvSpPr>
          <p:spPr>
            <a:xfrm>
              <a:off x="-3183885" y="3496938"/>
              <a:ext cx="12560" cy="29516"/>
            </a:xfrm>
            <a:custGeom>
              <a:avLst/>
              <a:gdLst/>
              <a:ahLst/>
              <a:cxnLst/>
              <a:rect l="l" t="t" r="r" b="b"/>
              <a:pathLst>
                <a:path w="60" h="141" extrusionOk="0">
                  <a:moveTo>
                    <a:pt x="30" y="1"/>
                  </a:moveTo>
                  <a:cubicBezTo>
                    <a:pt x="26" y="1"/>
                    <a:pt x="18" y="1"/>
                    <a:pt x="13" y="5"/>
                  </a:cubicBezTo>
                  <a:cubicBezTo>
                    <a:pt x="5" y="18"/>
                    <a:pt x="1" y="124"/>
                    <a:pt x="13" y="137"/>
                  </a:cubicBezTo>
                  <a:cubicBezTo>
                    <a:pt x="22" y="141"/>
                    <a:pt x="26" y="141"/>
                    <a:pt x="35" y="141"/>
                  </a:cubicBezTo>
                  <a:cubicBezTo>
                    <a:pt x="39" y="141"/>
                    <a:pt x="43" y="141"/>
                    <a:pt x="47" y="137"/>
                  </a:cubicBezTo>
                  <a:cubicBezTo>
                    <a:pt x="60" y="124"/>
                    <a:pt x="60" y="18"/>
                    <a:pt x="47" y="5"/>
                  </a:cubicBezTo>
                  <a:cubicBezTo>
                    <a:pt x="43" y="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36" name="Google Shape;3536;p34"/>
          <p:cNvSpPr/>
          <p:nvPr/>
        </p:nvSpPr>
        <p:spPr>
          <a:xfrm flipH="1">
            <a:off x="4125696" y="404941"/>
            <a:ext cx="161824" cy="152465"/>
          </a:xfrm>
          <a:custGeom>
            <a:avLst/>
            <a:gdLst/>
            <a:ahLst/>
            <a:cxnLst/>
            <a:rect l="l" t="t" r="r" b="b"/>
            <a:pathLst>
              <a:path w="1330" h="1253" extrusionOk="0">
                <a:moveTo>
                  <a:pt x="684" y="0"/>
                </a:moveTo>
                <a:cubicBezTo>
                  <a:pt x="328" y="0"/>
                  <a:pt x="77" y="264"/>
                  <a:pt x="39" y="646"/>
                </a:cubicBezTo>
                <a:cubicBezTo>
                  <a:pt x="1" y="1002"/>
                  <a:pt x="328" y="1253"/>
                  <a:pt x="684" y="1253"/>
                </a:cubicBezTo>
                <a:cubicBezTo>
                  <a:pt x="1041" y="1253"/>
                  <a:pt x="1329" y="964"/>
                  <a:pt x="1329" y="607"/>
                </a:cubicBezTo>
                <a:cubicBezTo>
                  <a:pt x="1329" y="251"/>
                  <a:pt x="1041" y="0"/>
                  <a:pt x="684" y="0"/>
                </a:cubicBezTo>
                <a:close/>
              </a:path>
            </a:pathLst>
          </a:custGeom>
          <a:solidFill>
            <a:srgbClr val="FFFFFF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7" name="Google Shape;3537;p34"/>
          <p:cNvSpPr/>
          <p:nvPr/>
        </p:nvSpPr>
        <p:spPr>
          <a:xfrm flipH="1">
            <a:off x="465199" y="674464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FFFFFF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8" name="Google Shape;3538;p34"/>
          <p:cNvSpPr/>
          <p:nvPr/>
        </p:nvSpPr>
        <p:spPr>
          <a:xfrm flipH="1">
            <a:off x="438767" y="351611"/>
            <a:ext cx="146888" cy="138015"/>
          </a:xfrm>
          <a:custGeom>
            <a:avLst/>
            <a:gdLst/>
            <a:ahLst/>
            <a:cxnLst/>
            <a:rect l="l" t="t" r="r" b="b"/>
            <a:pathLst>
              <a:path w="778" h="731" extrusionOk="0">
                <a:moveTo>
                  <a:pt x="400" y="0"/>
                </a:moveTo>
                <a:cubicBezTo>
                  <a:pt x="192" y="0"/>
                  <a:pt x="48" y="153"/>
                  <a:pt x="22" y="378"/>
                </a:cubicBezTo>
                <a:cubicBezTo>
                  <a:pt x="1" y="582"/>
                  <a:pt x="192" y="730"/>
                  <a:pt x="400" y="730"/>
                </a:cubicBezTo>
                <a:cubicBezTo>
                  <a:pt x="608" y="730"/>
                  <a:pt x="778" y="561"/>
                  <a:pt x="778" y="353"/>
                </a:cubicBezTo>
                <a:cubicBezTo>
                  <a:pt x="778" y="145"/>
                  <a:pt x="608" y="0"/>
                  <a:pt x="400" y="0"/>
                </a:cubicBezTo>
                <a:close/>
              </a:path>
            </a:pathLst>
          </a:custGeom>
          <a:solidFill>
            <a:srgbClr val="FFFFFF">
              <a:alpha val="4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9" name="Google Shape;3539;p34"/>
          <p:cNvSpPr/>
          <p:nvPr/>
        </p:nvSpPr>
        <p:spPr>
          <a:xfrm flipH="1">
            <a:off x="981688" y="472616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0" name="Google Shape;3540;p34"/>
          <p:cNvSpPr/>
          <p:nvPr/>
        </p:nvSpPr>
        <p:spPr>
          <a:xfrm flipH="1">
            <a:off x="7033312" y="332726"/>
            <a:ext cx="239024" cy="224675"/>
          </a:xfrm>
          <a:custGeom>
            <a:avLst/>
            <a:gdLst/>
            <a:ahLst/>
            <a:cxnLst/>
            <a:rect l="l" t="t" r="r" b="b"/>
            <a:pathLst>
              <a:path w="1266" h="1190" extrusionOk="0">
                <a:moveTo>
                  <a:pt x="650" y="1"/>
                </a:moveTo>
                <a:cubicBezTo>
                  <a:pt x="311" y="1"/>
                  <a:pt x="77" y="247"/>
                  <a:pt x="35" y="612"/>
                </a:cubicBezTo>
                <a:cubicBezTo>
                  <a:pt x="1" y="951"/>
                  <a:pt x="311" y="1189"/>
                  <a:pt x="650" y="1189"/>
                </a:cubicBezTo>
                <a:cubicBezTo>
                  <a:pt x="990" y="1189"/>
                  <a:pt x="1266" y="913"/>
                  <a:pt x="1266" y="574"/>
                </a:cubicBezTo>
                <a:cubicBezTo>
                  <a:pt x="1266" y="234"/>
                  <a:pt x="990" y="1"/>
                  <a:pt x="650" y="1"/>
                </a:cubicBezTo>
                <a:close/>
              </a:path>
            </a:pathLst>
          </a:custGeom>
          <a:solidFill>
            <a:srgbClr val="73E7D7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1" name="Google Shape;3541;p34"/>
          <p:cNvSpPr/>
          <p:nvPr/>
        </p:nvSpPr>
        <p:spPr>
          <a:xfrm flipH="1">
            <a:off x="8208113" y="548991"/>
            <a:ext cx="161824" cy="152768"/>
          </a:xfrm>
          <a:custGeom>
            <a:avLst/>
            <a:gdLst/>
            <a:ahLst/>
            <a:cxnLst/>
            <a:rect l="l" t="t" r="r" b="b"/>
            <a:pathLst>
              <a:path w="1287" h="1215" extrusionOk="0">
                <a:moveTo>
                  <a:pt x="659" y="0"/>
                </a:moveTo>
                <a:cubicBezTo>
                  <a:pt x="315" y="0"/>
                  <a:pt x="73" y="251"/>
                  <a:pt x="35" y="624"/>
                </a:cubicBezTo>
                <a:cubicBezTo>
                  <a:pt x="1" y="968"/>
                  <a:pt x="315" y="1214"/>
                  <a:pt x="659" y="1214"/>
                </a:cubicBezTo>
                <a:cubicBezTo>
                  <a:pt x="1007" y="1214"/>
                  <a:pt x="1287" y="930"/>
                  <a:pt x="1287" y="586"/>
                </a:cubicBezTo>
                <a:cubicBezTo>
                  <a:pt x="1287" y="238"/>
                  <a:pt x="1007" y="0"/>
                  <a:pt x="659" y="0"/>
                </a:cubicBezTo>
                <a:close/>
              </a:path>
            </a:pathLst>
          </a:custGeom>
          <a:solidFill>
            <a:srgbClr val="FFFFFF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5803" t="10169" b="11980"/>
          <a:stretch/>
        </p:blipFill>
        <p:spPr>
          <a:xfrm>
            <a:off x="5125" y="8582"/>
            <a:ext cx="3837203" cy="193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2225"/>
          <a:stretch/>
        </p:blipFill>
        <p:spPr>
          <a:xfrm>
            <a:off x="3731619" y="30344"/>
            <a:ext cx="5291123" cy="1963307"/>
          </a:xfrm>
          <a:prstGeom prst="rect">
            <a:avLst/>
          </a:prstGeom>
        </p:spPr>
      </p:pic>
      <p:pic>
        <p:nvPicPr>
          <p:cNvPr id="183" name="Listen to Save the Sea Turtles pp.238-2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900" end="19729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2023" y="1608369"/>
            <a:ext cx="1433761" cy="1433761"/>
          </a:xfrm>
          <a:prstGeom prst="rect">
            <a:avLst/>
          </a:prstGeom>
        </p:spPr>
      </p:pic>
      <p:sp>
        <p:nvSpPr>
          <p:cNvPr id="184" name="Google Shape;2469;p29"/>
          <p:cNvSpPr txBox="1">
            <a:spLocks noGrp="1"/>
          </p:cNvSpPr>
          <p:nvPr>
            <p:ph type="ctrTitle"/>
          </p:nvPr>
        </p:nvSpPr>
        <p:spPr>
          <a:xfrm rot="48842" flipH="1">
            <a:off x="2126214" y="-3895"/>
            <a:ext cx="1686050" cy="638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P</a:t>
            </a:r>
            <a:r>
              <a:rPr lang="en" sz="4000" dirty="0" smtClean="0"/>
              <a:t>age 239</a:t>
            </a:r>
            <a:endParaRPr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076" t="3357"/>
          <a:stretch/>
        </p:blipFill>
        <p:spPr>
          <a:xfrm>
            <a:off x="3760438" y="2058792"/>
            <a:ext cx="5233484" cy="3023362"/>
          </a:xfrm>
          <a:prstGeom prst="rect">
            <a:avLst/>
          </a:prstGeom>
        </p:spPr>
      </p:pic>
      <p:pic>
        <p:nvPicPr>
          <p:cNvPr id="87" name="Picture 3" descr="Image result for kagan structures clipart | Gravity activities - Clip Art  Librar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7" b="11908"/>
          <a:stretch/>
        </p:blipFill>
        <p:spPr bwMode="auto">
          <a:xfrm>
            <a:off x="1522850" y="2011069"/>
            <a:ext cx="2274687" cy="19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10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onge Funny Characters Minitheme by Slidesgo">
  <a:themeElements>
    <a:clrScheme name="Simple Light">
      <a:dk1>
        <a:srgbClr val="1E1549"/>
      </a:dk1>
      <a:lt1>
        <a:srgbClr val="207EEE"/>
      </a:lt1>
      <a:dk2>
        <a:srgbClr val="5960BD"/>
      </a:dk2>
      <a:lt2>
        <a:srgbClr val="A3C886"/>
      </a:lt2>
      <a:accent1>
        <a:srgbClr val="B2CB3D"/>
      </a:accent1>
      <a:accent2>
        <a:srgbClr val="43439B"/>
      </a:accent2>
      <a:accent3>
        <a:srgbClr val="73E7D7"/>
      </a:accent3>
      <a:accent4>
        <a:srgbClr val="ABBF85"/>
      </a:accent4>
      <a:accent5>
        <a:srgbClr val="FEF45B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onge Funny Characters Minitheme by Slidesgo">
  <a:themeElements>
    <a:clrScheme name="Simple Light">
      <a:dk1>
        <a:srgbClr val="1E1549"/>
      </a:dk1>
      <a:lt1>
        <a:srgbClr val="207EEE"/>
      </a:lt1>
      <a:dk2>
        <a:srgbClr val="5960BD"/>
      </a:dk2>
      <a:lt2>
        <a:srgbClr val="A3C886"/>
      </a:lt2>
      <a:accent1>
        <a:srgbClr val="B2CB3D"/>
      </a:accent1>
      <a:accent2>
        <a:srgbClr val="43439B"/>
      </a:accent2>
      <a:accent3>
        <a:srgbClr val="73E7D7"/>
      </a:accent3>
      <a:accent4>
        <a:srgbClr val="ABBF85"/>
      </a:accent4>
      <a:accent5>
        <a:srgbClr val="FEF45B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336</Words>
  <Application>Microsoft Office PowerPoint</Application>
  <PresentationFormat>On-screen Show (16:9)</PresentationFormat>
  <Paragraphs>59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McLaren</vt:lpstr>
      <vt:lpstr>Segoe Print</vt:lpstr>
      <vt:lpstr>Bahiana</vt:lpstr>
      <vt:lpstr>Arial</vt:lpstr>
      <vt:lpstr>MV Boli</vt:lpstr>
      <vt:lpstr>Delius Unicase</vt:lpstr>
      <vt:lpstr>Bahianita</vt:lpstr>
      <vt:lpstr>Sponge Funny Characters Minitheme by Slidesgo</vt:lpstr>
      <vt:lpstr>1_Sponge Funny Characters Minitheme by Slidesgo</vt:lpstr>
      <vt:lpstr>Save the Sea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239</vt:lpstr>
      <vt:lpstr>Page 239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Sea </dc:title>
  <cp:lastModifiedBy>Diana Shaban</cp:lastModifiedBy>
  <cp:revision>91</cp:revision>
  <dcterms:modified xsi:type="dcterms:W3CDTF">2026-01-18T10:29:23Z</dcterms:modified>
</cp:coreProperties>
</file>