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77" y="2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084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53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53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65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67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43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71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507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90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47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95656-DFC6-42BA-A660-832BC98C42C1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C432E-1C8C-4229-9394-F3BF4C1DFB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artoon Group People Different Professions Holding Stock Illustration  529724134 | Shutter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91"/>
          <a:stretch/>
        </p:blipFill>
        <p:spPr bwMode="auto">
          <a:xfrm>
            <a:off x="-7507" y="239911"/>
            <a:ext cx="12199507" cy="6396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520246" y="0"/>
            <a:ext cx="9144000" cy="23876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JOB IN FUTURE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2382838"/>
            <a:ext cx="9144000" cy="1655762"/>
          </a:xfrm>
        </p:spPr>
        <p:txBody>
          <a:bodyPr/>
          <a:lstStyle/>
          <a:p>
            <a:r>
              <a:rPr lang="en-GB" dirty="0" smtClean="0"/>
              <a:t>YOUSUF MARI’E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303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</a:t>
            </a:r>
            <a:endParaRPr lang="en-GB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176" y="-10771"/>
            <a:ext cx="4599432" cy="6901844"/>
          </a:xfrm>
        </p:spPr>
      </p:pic>
      <p:pic>
        <p:nvPicPr>
          <p:cNvPr id="2050" name="Picture 2" descr="Classroom Of The Future Images – Browse 2,908,708 Stock Photos, Vectors,  and Video | Adobe 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63" y="2486850"/>
            <a:ext cx="51435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00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Why?</a:t>
            </a:r>
            <a:endParaRPr lang="en-GB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1032" y="-24493"/>
            <a:ext cx="4608576" cy="6915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+ Private Tutoring | Amm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45" y="2308990"/>
            <a:ext cx="4306824" cy="4306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for Community</a:t>
            </a:r>
            <a:endParaRPr lang="en-GB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176" y="-10772"/>
            <a:ext cx="4581144" cy="6874401"/>
          </a:xfrm>
        </p:spPr>
      </p:pic>
      <p:pic>
        <p:nvPicPr>
          <p:cNvPr id="3074" name="Picture 2" descr="Initial teacher education: shaping future careers | European School  Education Platfor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17" y="2459736"/>
            <a:ext cx="4882897" cy="325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31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hank You Kids Images – Browse 136,422 Stock Photos, Vectors, and Video |  Adobe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56" y="-153441"/>
            <a:ext cx="11292839" cy="6890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58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12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MY JOB IN FUTURE</vt:lpstr>
      <vt:lpstr>Teacher</vt:lpstr>
      <vt:lpstr>Why?</vt:lpstr>
      <vt:lpstr>Good for Community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JOB IN FUTURE</dc:title>
  <dc:creator>Microsoft account</dc:creator>
  <cp:lastModifiedBy>Microsoft account</cp:lastModifiedBy>
  <cp:revision>6</cp:revision>
  <dcterms:created xsi:type="dcterms:W3CDTF">2025-12-03T14:43:16Z</dcterms:created>
  <dcterms:modified xsi:type="dcterms:W3CDTF">2025-12-03T17:51:33Z</dcterms:modified>
</cp:coreProperties>
</file>