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8288000" cy="10287000"/>
  <p:notesSz cx="6858000" cy="9144000"/>
  <p:embeddedFontLst>
    <p:embeddedFont>
      <p:font typeface="Hitchcut" panose="020B0604020202020204" charset="0"/>
      <p:regular r:id="rId9"/>
    </p:embeddedFont>
    <p:embeddedFont>
      <p:font typeface="Agrandir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grandir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5" Type="http://schemas.openxmlformats.org/officeDocument/2006/relationships/image" Target="../media/image12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12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0.sv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30011">
            <a:off x="5243602" y="1021547"/>
            <a:ext cx="7800797" cy="8243907"/>
          </a:xfrm>
          <a:custGeom>
            <a:avLst/>
            <a:gdLst/>
            <a:ahLst/>
            <a:cxnLst/>
            <a:rect l="l" t="t" r="r" b="b"/>
            <a:pathLst>
              <a:path w="7800797" h="8243907">
                <a:moveTo>
                  <a:pt x="0" y="0"/>
                </a:moveTo>
                <a:lnTo>
                  <a:pt x="7800796" y="0"/>
                </a:lnTo>
                <a:lnTo>
                  <a:pt x="7800796" y="8243906"/>
                </a:lnTo>
                <a:lnTo>
                  <a:pt x="0" y="8243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76401" y="3365463"/>
            <a:ext cx="10189990" cy="454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  <a:spcBef>
                <a:spcPct val="0"/>
              </a:spcBef>
            </a:pPr>
            <a:r>
              <a:rPr lang="en-US" sz="9999" dirty="0">
                <a:solidFill>
                  <a:srgbClr val="000000"/>
                </a:solidFill>
                <a:latin typeface="Hitchcut"/>
                <a:ea typeface="Hitchcut"/>
                <a:cs typeface="Hitchcut"/>
                <a:sym typeface="Hitchcut"/>
              </a:rPr>
              <a:t>What I Want to Be Someday</a:t>
            </a:r>
          </a:p>
          <a:p>
            <a:pPr algn="ctr">
              <a:lnSpc>
                <a:spcPts val="11999"/>
              </a:lnSpc>
              <a:spcBef>
                <a:spcPct val="0"/>
              </a:spcBef>
            </a:pPr>
            <a:endParaRPr lang="en-US" sz="9999" dirty="0">
              <a:solidFill>
                <a:srgbClr val="000000"/>
              </a:solidFill>
              <a:latin typeface="Hitchcut"/>
              <a:ea typeface="Hitchcut"/>
              <a:cs typeface="Hitchcut"/>
              <a:sym typeface="Hitchcu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34031" y="3627695"/>
            <a:ext cx="3918546" cy="3913647"/>
          </a:xfrm>
          <a:custGeom>
            <a:avLst/>
            <a:gdLst/>
            <a:ahLst/>
            <a:cxnLst/>
            <a:rect l="l" t="t" r="r" b="b"/>
            <a:pathLst>
              <a:path w="3918546" h="3913647">
                <a:moveTo>
                  <a:pt x="0" y="0"/>
                </a:moveTo>
                <a:lnTo>
                  <a:pt x="3918545" y="0"/>
                </a:lnTo>
                <a:lnTo>
                  <a:pt x="3918545" y="3913647"/>
                </a:lnTo>
                <a:lnTo>
                  <a:pt x="0" y="3913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21380">
            <a:off x="12315817" y="6333632"/>
            <a:ext cx="6615248" cy="3150512"/>
          </a:xfrm>
          <a:custGeom>
            <a:avLst/>
            <a:gdLst/>
            <a:ahLst/>
            <a:cxnLst/>
            <a:rect l="l" t="t" r="r" b="b"/>
            <a:pathLst>
              <a:path w="6615248" h="3150512">
                <a:moveTo>
                  <a:pt x="0" y="0"/>
                </a:moveTo>
                <a:lnTo>
                  <a:pt x="6615248" y="0"/>
                </a:lnTo>
                <a:lnTo>
                  <a:pt x="6615248" y="3150512"/>
                </a:lnTo>
                <a:lnTo>
                  <a:pt x="0" y="3150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82818">
            <a:off x="3927576" y="-749337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9" y="0"/>
                </a:lnTo>
                <a:lnTo>
                  <a:pt x="26283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772507">
            <a:off x="4932938" y="7568463"/>
            <a:ext cx="2628472" cy="2214488"/>
          </a:xfrm>
          <a:custGeom>
            <a:avLst/>
            <a:gdLst/>
            <a:ahLst/>
            <a:cxnLst/>
            <a:rect l="l" t="t" r="r" b="b"/>
            <a:pathLst>
              <a:path w="2628472" h="2214488">
                <a:moveTo>
                  <a:pt x="0" y="0"/>
                </a:moveTo>
                <a:lnTo>
                  <a:pt x="2628472" y="0"/>
                </a:lnTo>
                <a:lnTo>
                  <a:pt x="2628472" y="2214488"/>
                </a:lnTo>
                <a:lnTo>
                  <a:pt x="0" y="22144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701543" y="6283343"/>
            <a:ext cx="953970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63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LAITH EHAB ALMOMANI</a:t>
            </a:r>
          </a:p>
          <a:p>
            <a:pPr algn="ctr">
              <a:lnSpc>
                <a:spcPts val="4356"/>
              </a:lnSpc>
            </a:pPr>
            <a:r>
              <a:rPr lang="en-US" sz="3630" b="1" dirty="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GRADE 2-E</a:t>
            </a:r>
          </a:p>
        </p:txBody>
      </p:sp>
      <p:sp>
        <p:nvSpPr>
          <p:cNvPr id="9" name="Freeform 9"/>
          <p:cNvSpPr/>
          <p:nvPr/>
        </p:nvSpPr>
        <p:spPr>
          <a:xfrm>
            <a:off x="14364932" y="4431886"/>
            <a:ext cx="953121" cy="953121"/>
          </a:xfrm>
          <a:custGeom>
            <a:avLst/>
            <a:gdLst/>
            <a:ahLst/>
            <a:cxnLst/>
            <a:rect l="l" t="t" r="r" b="b"/>
            <a:pathLst>
              <a:path w="953121" h="953121">
                <a:moveTo>
                  <a:pt x="0" y="0"/>
                </a:moveTo>
                <a:lnTo>
                  <a:pt x="953120" y="0"/>
                </a:lnTo>
                <a:lnTo>
                  <a:pt x="953120" y="953120"/>
                </a:lnTo>
                <a:lnTo>
                  <a:pt x="0" y="9531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37238" y="1308063"/>
            <a:ext cx="792736" cy="792736"/>
          </a:xfrm>
          <a:custGeom>
            <a:avLst/>
            <a:gdLst/>
            <a:ahLst/>
            <a:cxnLst/>
            <a:rect l="l" t="t" r="r" b="b"/>
            <a:pathLst>
              <a:path w="792736" h="792736">
                <a:moveTo>
                  <a:pt x="0" y="0"/>
                </a:moveTo>
                <a:lnTo>
                  <a:pt x="792736" y="0"/>
                </a:lnTo>
                <a:lnTo>
                  <a:pt x="792736" y="792736"/>
                </a:lnTo>
                <a:lnTo>
                  <a:pt x="0" y="792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388323" y="759009"/>
            <a:ext cx="2356137" cy="2353192"/>
          </a:xfrm>
          <a:custGeom>
            <a:avLst/>
            <a:gdLst/>
            <a:ahLst/>
            <a:cxnLst/>
            <a:rect l="l" t="t" r="r" b="b"/>
            <a:pathLst>
              <a:path w="2356137" h="2353192">
                <a:moveTo>
                  <a:pt x="0" y="0"/>
                </a:moveTo>
                <a:lnTo>
                  <a:pt x="2356137" y="0"/>
                </a:lnTo>
                <a:lnTo>
                  <a:pt x="2356137" y="2353192"/>
                </a:lnTo>
                <a:lnTo>
                  <a:pt x="0" y="2353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30011">
            <a:off x="5476546" y="1015857"/>
            <a:ext cx="7800797" cy="8243907"/>
          </a:xfrm>
          <a:custGeom>
            <a:avLst/>
            <a:gdLst/>
            <a:ahLst/>
            <a:cxnLst/>
            <a:rect l="l" t="t" r="r" b="b"/>
            <a:pathLst>
              <a:path w="7800797" h="8243907">
                <a:moveTo>
                  <a:pt x="0" y="0"/>
                </a:moveTo>
                <a:lnTo>
                  <a:pt x="7800797" y="0"/>
                </a:lnTo>
                <a:lnTo>
                  <a:pt x="7800797" y="8243907"/>
                </a:lnTo>
                <a:lnTo>
                  <a:pt x="0" y="8243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2898774" y="6744229"/>
            <a:ext cx="1241903" cy="1538873"/>
          </a:xfrm>
          <a:custGeom>
            <a:avLst/>
            <a:gdLst/>
            <a:ahLst/>
            <a:cxnLst/>
            <a:rect l="l" t="t" r="r" b="b"/>
            <a:pathLst>
              <a:path w="953121" h="953121">
                <a:moveTo>
                  <a:pt x="0" y="0"/>
                </a:moveTo>
                <a:lnTo>
                  <a:pt x="953121" y="0"/>
                </a:lnTo>
                <a:lnTo>
                  <a:pt x="953121" y="953120"/>
                </a:lnTo>
                <a:lnTo>
                  <a:pt x="0" y="953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62430" y="1801056"/>
            <a:ext cx="792736" cy="792736"/>
          </a:xfrm>
          <a:custGeom>
            <a:avLst/>
            <a:gdLst/>
            <a:ahLst/>
            <a:cxnLst/>
            <a:rect l="l" t="t" r="r" b="b"/>
            <a:pathLst>
              <a:path w="792736" h="792736">
                <a:moveTo>
                  <a:pt x="0" y="0"/>
                </a:moveTo>
                <a:lnTo>
                  <a:pt x="792736" y="0"/>
                </a:lnTo>
                <a:lnTo>
                  <a:pt x="792736" y="792736"/>
                </a:lnTo>
                <a:lnTo>
                  <a:pt x="0" y="792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4780" y="2593792"/>
            <a:ext cx="4853923" cy="3980217"/>
          </a:xfrm>
          <a:custGeom>
            <a:avLst/>
            <a:gdLst/>
            <a:ahLst/>
            <a:cxnLst/>
            <a:rect l="l" t="t" r="r" b="b"/>
            <a:pathLst>
              <a:path w="4853923" h="3980217">
                <a:moveTo>
                  <a:pt x="0" y="0"/>
                </a:moveTo>
                <a:lnTo>
                  <a:pt x="4853923" y="0"/>
                </a:lnTo>
                <a:lnTo>
                  <a:pt x="4853923" y="3980217"/>
                </a:lnTo>
                <a:lnTo>
                  <a:pt x="0" y="3980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519298">
            <a:off x="14140668" y="4033768"/>
            <a:ext cx="3310518" cy="4527204"/>
          </a:xfrm>
          <a:custGeom>
            <a:avLst/>
            <a:gdLst/>
            <a:ahLst/>
            <a:cxnLst/>
            <a:rect l="l" t="t" r="r" b="b"/>
            <a:pathLst>
              <a:path w="3310518" h="4527204">
                <a:moveTo>
                  <a:pt x="0" y="0"/>
                </a:moveTo>
                <a:lnTo>
                  <a:pt x="3310518" y="0"/>
                </a:lnTo>
                <a:lnTo>
                  <a:pt x="3310518" y="4527204"/>
                </a:lnTo>
                <a:lnTo>
                  <a:pt x="0" y="4527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102915" y="2367821"/>
            <a:ext cx="676181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69"/>
              </a:lnSpc>
            </a:pPr>
            <a:r>
              <a:rPr lang="en-US" sz="66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Good morning teacher and friends. Today I am going to talk about my future JOB </a:t>
            </a:r>
          </a:p>
        </p:txBody>
      </p:sp>
      <p:sp>
        <p:nvSpPr>
          <p:cNvPr id="9" name="Freeform 9"/>
          <p:cNvSpPr/>
          <p:nvPr/>
        </p:nvSpPr>
        <p:spPr>
          <a:xfrm>
            <a:off x="1895118" y="8545111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2" y="0"/>
                </a:lnTo>
                <a:lnTo>
                  <a:pt x="3390722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64116" y="-2197642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30011">
            <a:off x="1718432" y="1075389"/>
            <a:ext cx="8022148" cy="8503714"/>
          </a:xfrm>
          <a:custGeom>
            <a:avLst/>
            <a:gdLst/>
            <a:ahLst/>
            <a:cxnLst/>
            <a:rect l="l" t="t" r="r" b="b"/>
            <a:pathLst>
              <a:path w="7800797" h="8243907">
                <a:moveTo>
                  <a:pt x="0" y="0"/>
                </a:moveTo>
                <a:lnTo>
                  <a:pt x="7800796" y="0"/>
                </a:lnTo>
                <a:lnTo>
                  <a:pt x="7800796" y="8243907"/>
                </a:lnTo>
                <a:lnTo>
                  <a:pt x="0" y="8243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392220" y="1457493"/>
            <a:ext cx="953121" cy="953121"/>
          </a:xfrm>
          <a:custGeom>
            <a:avLst/>
            <a:gdLst/>
            <a:ahLst/>
            <a:cxnLst/>
            <a:rect l="l" t="t" r="r" b="b"/>
            <a:pathLst>
              <a:path w="953121" h="953121">
                <a:moveTo>
                  <a:pt x="0" y="0"/>
                </a:moveTo>
                <a:lnTo>
                  <a:pt x="953120" y="0"/>
                </a:lnTo>
                <a:lnTo>
                  <a:pt x="953120" y="953120"/>
                </a:lnTo>
                <a:lnTo>
                  <a:pt x="0" y="953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54497" y="7421181"/>
            <a:ext cx="792736" cy="792736"/>
          </a:xfrm>
          <a:custGeom>
            <a:avLst/>
            <a:gdLst/>
            <a:ahLst/>
            <a:cxnLst/>
            <a:rect l="l" t="t" r="r" b="b"/>
            <a:pathLst>
              <a:path w="792736" h="792736">
                <a:moveTo>
                  <a:pt x="0" y="0"/>
                </a:moveTo>
                <a:lnTo>
                  <a:pt x="792736" y="0"/>
                </a:lnTo>
                <a:lnTo>
                  <a:pt x="792736" y="792736"/>
                </a:lnTo>
                <a:lnTo>
                  <a:pt x="0" y="792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931886" y="-1509370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41136" y="3306381"/>
            <a:ext cx="6570539" cy="4114800"/>
          </a:xfrm>
          <a:custGeom>
            <a:avLst/>
            <a:gdLst/>
            <a:ahLst/>
            <a:cxnLst/>
            <a:rect l="l" t="t" r="r" b="b"/>
            <a:pathLst>
              <a:path w="6570539" h="4114800">
                <a:moveTo>
                  <a:pt x="0" y="0"/>
                </a:moveTo>
                <a:lnTo>
                  <a:pt x="6570539" y="0"/>
                </a:lnTo>
                <a:lnTo>
                  <a:pt x="657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41165" y="8882772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463124" y="2764686"/>
            <a:ext cx="1963327" cy="2596135"/>
          </a:xfrm>
          <a:custGeom>
            <a:avLst/>
            <a:gdLst/>
            <a:ahLst/>
            <a:cxnLst/>
            <a:rect l="l" t="t" r="r" b="b"/>
            <a:pathLst>
              <a:path w="1963327" h="2596135">
                <a:moveTo>
                  <a:pt x="1963327" y="0"/>
                </a:moveTo>
                <a:lnTo>
                  <a:pt x="0" y="0"/>
                </a:lnTo>
                <a:lnTo>
                  <a:pt x="0" y="2596135"/>
                </a:lnTo>
                <a:lnTo>
                  <a:pt x="1963327" y="2596135"/>
                </a:lnTo>
                <a:lnTo>
                  <a:pt x="19633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21038" y="3035017"/>
            <a:ext cx="6622962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44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When I grow up, I want to be a professional football player. To be a great player, I will go to the gym and exercise everyday, to train my body and build strong </a:t>
            </a:r>
            <a:r>
              <a:rPr lang="en-US" sz="4400" dirty="0" smtClean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muscles.</a:t>
            </a:r>
            <a:endParaRPr lang="en-US" sz="4400" dirty="0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26451" y="1259725"/>
            <a:ext cx="6268749" cy="1785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2"/>
              </a:lnSpc>
              <a:spcBef>
                <a:spcPct val="0"/>
              </a:spcBef>
            </a:pPr>
            <a:r>
              <a:rPr lang="en-US" sz="5843" dirty="0">
                <a:solidFill>
                  <a:srgbClr val="000000"/>
                </a:solidFill>
                <a:latin typeface="Hitchcut"/>
                <a:ea typeface="Hitchcut"/>
                <a:cs typeface="Hitchcut"/>
                <a:sym typeface="Hitchcut"/>
              </a:rPr>
              <a:t>Training and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30011">
            <a:off x="7342559" y="1120145"/>
            <a:ext cx="7800797" cy="8243907"/>
          </a:xfrm>
          <a:custGeom>
            <a:avLst/>
            <a:gdLst/>
            <a:ahLst/>
            <a:cxnLst/>
            <a:rect l="l" t="t" r="r" b="b"/>
            <a:pathLst>
              <a:path w="7800797" h="8243907">
                <a:moveTo>
                  <a:pt x="0" y="0"/>
                </a:moveTo>
                <a:lnTo>
                  <a:pt x="7800797" y="0"/>
                </a:lnTo>
                <a:lnTo>
                  <a:pt x="7800797" y="8243907"/>
                </a:lnTo>
                <a:lnTo>
                  <a:pt x="0" y="8243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5510623" y="1457493"/>
            <a:ext cx="953121" cy="953121"/>
          </a:xfrm>
          <a:custGeom>
            <a:avLst/>
            <a:gdLst/>
            <a:ahLst/>
            <a:cxnLst/>
            <a:rect l="l" t="t" r="r" b="b"/>
            <a:pathLst>
              <a:path w="953121" h="953121">
                <a:moveTo>
                  <a:pt x="0" y="0"/>
                </a:moveTo>
                <a:lnTo>
                  <a:pt x="953120" y="0"/>
                </a:lnTo>
                <a:lnTo>
                  <a:pt x="953120" y="953120"/>
                </a:lnTo>
                <a:lnTo>
                  <a:pt x="0" y="953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3279" y="7580800"/>
            <a:ext cx="792736" cy="792736"/>
          </a:xfrm>
          <a:custGeom>
            <a:avLst/>
            <a:gdLst/>
            <a:ahLst/>
            <a:cxnLst/>
            <a:rect l="l" t="t" r="r" b="b"/>
            <a:pathLst>
              <a:path w="792736" h="792736">
                <a:moveTo>
                  <a:pt x="0" y="0"/>
                </a:moveTo>
                <a:lnTo>
                  <a:pt x="792736" y="0"/>
                </a:lnTo>
                <a:lnTo>
                  <a:pt x="792736" y="792736"/>
                </a:lnTo>
                <a:lnTo>
                  <a:pt x="0" y="792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102064" y="715746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70448" y="8897954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-1754578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6"/>
                </a:lnTo>
                <a:lnTo>
                  <a:pt x="0" y="3509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56141" y="2702500"/>
            <a:ext cx="5323084" cy="4484698"/>
          </a:xfrm>
          <a:custGeom>
            <a:avLst/>
            <a:gdLst/>
            <a:ahLst/>
            <a:cxnLst/>
            <a:rect l="l" t="t" r="r" b="b"/>
            <a:pathLst>
              <a:path w="5323084" h="4484698">
                <a:moveTo>
                  <a:pt x="0" y="0"/>
                </a:moveTo>
                <a:lnTo>
                  <a:pt x="5323084" y="0"/>
                </a:lnTo>
                <a:lnTo>
                  <a:pt x="5323084" y="4484698"/>
                </a:lnTo>
                <a:lnTo>
                  <a:pt x="0" y="44846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09888" y="5919768"/>
            <a:ext cx="4027360" cy="4114800"/>
          </a:xfrm>
          <a:custGeom>
            <a:avLst/>
            <a:gdLst/>
            <a:ahLst/>
            <a:cxnLst/>
            <a:rect l="l" t="t" r="r" b="b"/>
            <a:pathLst>
              <a:path w="4027360" h="4114800">
                <a:moveTo>
                  <a:pt x="0" y="0"/>
                </a:moveTo>
                <a:lnTo>
                  <a:pt x="4027360" y="0"/>
                </a:lnTo>
                <a:lnTo>
                  <a:pt x="4027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992355" y="2298874"/>
            <a:ext cx="6501205" cy="56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9"/>
              </a:lnSpc>
            </a:pPr>
            <a:r>
              <a:rPr lang="en-US" sz="8000" dirty="0" smtClean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 </a:t>
            </a:r>
            <a:r>
              <a:rPr lang="en-US" sz="80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need to practice running and scoring goals to be the </a:t>
            </a:r>
            <a:r>
              <a:rPr lang="en-US" sz="8000" dirty="0" smtClean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/>
            </a:r>
            <a:br>
              <a:rPr lang="en-US" sz="8000" dirty="0" smtClean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</a:br>
            <a:r>
              <a:rPr lang="en-US" sz="8800" dirty="0" smtClean="0">
                <a:solidFill>
                  <a:srgbClr val="000000"/>
                </a:solidFill>
                <a:latin typeface="Hitchcut"/>
                <a:ea typeface="Hitchcut"/>
                <a:cs typeface="Hitchcut"/>
                <a:sym typeface="Hitchcut"/>
              </a:rPr>
              <a:t>BEST</a:t>
            </a:r>
            <a:r>
              <a:rPr lang="en-US" sz="8000" dirty="0" smtClean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</a:t>
            </a:r>
            <a:endParaRPr lang="en-US" sz="8000" dirty="0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30011">
            <a:off x="7342559" y="1120145"/>
            <a:ext cx="7800797" cy="8243907"/>
          </a:xfrm>
          <a:custGeom>
            <a:avLst/>
            <a:gdLst/>
            <a:ahLst/>
            <a:cxnLst/>
            <a:rect l="l" t="t" r="r" b="b"/>
            <a:pathLst>
              <a:path w="7800797" h="8243907">
                <a:moveTo>
                  <a:pt x="0" y="0"/>
                </a:moveTo>
                <a:lnTo>
                  <a:pt x="7800797" y="0"/>
                </a:lnTo>
                <a:lnTo>
                  <a:pt x="7800797" y="8243907"/>
                </a:lnTo>
                <a:lnTo>
                  <a:pt x="0" y="8243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5510623" y="1457493"/>
            <a:ext cx="953121" cy="953121"/>
          </a:xfrm>
          <a:custGeom>
            <a:avLst/>
            <a:gdLst/>
            <a:ahLst/>
            <a:cxnLst/>
            <a:rect l="l" t="t" r="r" b="b"/>
            <a:pathLst>
              <a:path w="953121" h="953121">
                <a:moveTo>
                  <a:pt x="0" y="0"/>
                </a:moveTo>
                <a:lnTo>
                  <a:pt x="953120" y="0"/>
                </a:lnTo>
                <a:lnTo>
                  <a:pt x="953120" y="953120"/>
                </a:lnTo>
                <a:lnTo>
                  <a:pt x="0" y="953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3279" y="7580800"/>
            <a:ext cx="792736" cy="792736"/>
          </a:xfrm>
          <a:custGeom>
            <a:avLst/>
            <a:gdLst/>
            <a:ahLst/>
            <a:cxnLst/>
            <a:rect l="l" t="t" r="r" b="b"/>
            <a:pathLst>
              <a:path w="792736" h="792736">
                <a:moveTo>
                  <a:pt x="0" y="0"/>
                </a:moveTo>
                <a:lnTo>
                  <a:pt x="792736" y="0"/>
                </a:lnTo>
                <a:lnTo>
                  <a:pt x="792736" y="792736"/>
                </a:lnTo>
                <a:lnTo>
                  <a:pt x="0" y="792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2410613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70448" y="8897954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-1754578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6"/>
                </a:lnTo>
                <a:lnTo>
                  <a:pt x="0" y="35091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95170">
            <a:off x="1839811" y="2067912"/>
            <a:ext cx="4184997" cy="6305080"/>
          </a:xfrm>
          <a:custGeom>
            <a:avLst/>
            <a:gdLst/>
            <a:ahLst/>
            <a:cxnLst/>
            <a:rect l="l" t="t" r="r" b="b"/>
            <a:pathLst>
              <a:path w="4184997" h="6305080">
                <a:moveTo>
                  <a:pt x="0" y="0"/>
                </a:moveTo>
                <a:lnTo>
                  <a:pt x="4184997" y="0"/>
                </a:lnTo>
                <a:lnTo>
                  <a:pt x="4184997" y="6305080"/>
                </a:lnTo>
                <a:lnTo>
                  <a:pt x="0" y="6305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388833">
            <a:off x="12676099" y="7047895"/>
            <a:ext cx="4788679" cy="2280608"/>
          </a:xfrm>
          <a:custGeom>
            <a:avLst/>
            <a:gdLst/>
            <a:ahLst/>
            <a:cxnLst/>
            <a:rect l="l" t="t" r="r" b="b"/>
            <a:pathLst>
              <a:path w="4788679" h="2280608">
                <a:moveTo>
                  <a:pt x="0" y="0"/>
                </a:moveTo>
                <a:lnTo>
                  <a:pt x="4788678" y="0"/>
                </a:lnTo>
                <a:lnTo>
                  <a:pt x="4788678" y="2280608"/>
                </a:lnTo>
                <a:lnTo>
                  <a:pt x="0" y="22806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44052" y="1754577"/>
            <a:ext cx="6501205" cy="643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9"/>
              </a:lnSpc>
            </a:pPr>
            <a:r>
              <a:rPr lang="en-US" sz="50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 will help my community by being a good role model. I will encourage children to play sports because exercise helps you stay fit and healthy.</a:t>
            </a:r>
          </a:p>
        </p:txBody>
      </p:sp>
      <p:sp>
        <p:nvSpPr>
          <p:cNvPr id="11" name="TextBox 11"/>
          <p:cNvSpPr txBox="1"/>
          <p:nvPr/>
        </p:nvSpPr>
        <p:spPr>
          <a:xfrm rot="-522130">
            <a:off x="2521412" y="3487618"/>
            <a:ext cx="2350668" cy="85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5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Hitchcut"/>
                <a:ea typeface="Hitchcut"/>
                <a:cs typeface="Hitchcut"/>
                <a:sym typeface="Hitchcut"/>
              </a:rPr>
              <a:t>LAITH</a:t>
            </a:r>
            <a:endParaRPr lang="en-US" sz="6188" dirty="0">
              <a:solidFill>
                <a:srgbClr val="000000"/>
              </a:solidFill>
              <a:latin typeface="Hitchcut"/>
              <a:ea typeface="Hitchcut"/>
              <a:cs typeface="Hitchcut"/>
              <a:sym typeface="Hitchcu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30011">
            <a:off x="5476546" y="1015857"/>
            <a:ext cx="7800797" cy="8243907"/>
          </a:xfrm>
          <a:custGeom>
            <a:avLst/>
            <a:gdLst/>
            <a:ahLst/>
            <a:cxnLst/>
            <a:rect l="l" t="t" r="r" b="b"/>
            <a:pathLst>
              <a:path w="7800797" h="8243907">
                <a:moveTo>
                  <a:pt x="0" y="0"/>
                </a:moveTo>
                <a:lnTo>
                  <a:pt x="7800797" y="0"/>
                </a:lnTo>
                <a:lnTo>
                  <a:pt x="7800797" y="8243907"/>
                </a:lnTo>
                <a:lnTo>
                  <a:pt x="0" y="8243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3357717" y="6830282"/>
            <a:ext cx="953121" cy="953121"/>
          </a:xfrm>
          <a:custGeom>
            <a:avLst/>
            <a:gdLst/>
            <a:ahLst/>
            <a:cxnLst/>
            <a:rect l="l" t="t" r="r" b="b"/>
            <a:pathLst>
              <a:path w="953121" h="953121">
                <a:moveTo>
                  <a:pt x="0" y="0"/>
                </a:moveTo>
                <a:lnTo>
                  <a:pt x="953121" y="0"/>
                </a:lnTo>
                <a:lnTo>
                  <a:pt x="953121" y="953120"/>
                </a:lnTo>
                <a:lnTo>
                  <a:pt x="0" y="953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20284" y="1926881"/>
            <a:ext cx="792736" cy="792736"/>
          </a:xfrm>
          <a:custGeom>
            <a:avLst/>
            <a:gdLst/>
            <a:ahLst/>
            <a:cxnLst/>
            <a:rect l="l" t="t" r="r" b="b"/>
            <a:pathLst>
              <a:path w="792736" h="792736">
                <a:moveTo>
                  <a:pt x="0" y="0"/>
                </a:moveTo>
                <a:lnTo>
                  <a:pt x="792736" y="0"/>
                </a:lnTo>
                <a:lnTo>
                  <a:pt x="792736" y="792736"/>
                </a:lnTo>
                <a:lnTo>
                  <a:pt x="0" y="792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95118" y="8545111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2" y="0"/>
                </a:lnTo>
                <a:lnTo>
                  <a:pt x="3390722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64116" y="-2197642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96996">
            <a:off x="14622454" y="4937266"/>
            <a:ext cx="3027134" cy="4739153"/>
          </a:xfrm>
          <a:custGeom>
            <a:avLst/>
            <a:gdLst/>
            <a:ahLst/>
            <a:cxnLst/>
            <a:rect l="l" t="t" r="r" b="b"/>
            <a:pathLst>
              <a:path w="3027134" h="4739153">
                <a:moveTo>
                  <a:pt x="0" y="0"/>
                </a:moveTo>
                <a:lnTo>
                  <a:pt x="3027134" y="0"/>
                </a:lnTo>
                <a:lnTo>
                  <a:pt x="3027134" y="4739152"/>
                </a:lnTo>
                <a:lnTo>
                  <a:pt x="0" y="4739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124040" y="3148881"/>
            <a:ext cx="6897573" cy="516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0"/>
              </a:lnSpc>
            </a:pPr>
            <a:r>
              <a:rPr lang="en-US" sz="8142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 want to make my country proud.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49108" y="1615912"/>
            <a:ext cx="6268749" cy="1785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2"/>
              </a:lnSpc>
              <a:spcBef>
                <a:spcPct val="0"/>
              </a:spcBef>
            </a:pPr>
            <a:r>
              <a:rPr lang="en-US" sz="5843" dirty="0">
                <a:solidFill>
                  <a:srgbClr val="000000"/>
                </a:solidFill>
                <a:latin typeface="Hitchcut"/>
                <a:ea typeface="Hitchcut"/>
                <a:cs typeface="Hitchcut"/>
                <a:sym typeface="Hitchcut"/>
              </a:rPr>
              <a:t>Dreams of Glory</a:t>
            </a:r>
          </a:p>
        </p:txBody>
      </p:sp>
      <p:sp>
        <p:nvSpPr>
          <p:cNvPr id="10" name="Freeform 10"/>
          <p:cNvSpPr/>
          <p:nvPr/>
        </p:nvSpPr>
        <p:spPr>
          <a:xfrm rot="-1088258">
            <a:off x="1061533" y="1042385"/>
            <a:ext cx="4033999" cy="5516580"/>
          </a:xfrm>
          <a:custGeom>
            <a:avLst/>
            <a:gdLst/>
            <a:ahLst/>
            <a:cxnLst/>
            <a:rect l="l" t="t" r="r" b="b"/>
            <a:pathLst>
              <a:path w="4033999" h="5516580">
                <a:moveTo>
                  <a:pt x="0" y="0"/>
                </a:moveTo>
                <a:lnTo>
                  <a:pt x="4033999" y="0"/>
                </a:lnTo>
                <a:lnTo>
                  <a:pt x="4033999" y="5516580"/>
                </a:lnTo>
                <a:lnTo>
                  <a:pt x="0" y="5516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A2D89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5100">
            <a:off x="11890329" y="1565605"/>
            <a:ext cx="2507457" cy="2507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A2D89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581">
            <a:off x="4828924" y="6118219"/>
            <a:ext cx="2121361" cy="212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30011">
            <a:off x="1681210" y="1120145"/>
            <a:ext cx="7800797" cy="8243907"/>
          </a:xfrm>
          <a:custGeom>
            <a:avLst/>
            <a:gdLst/>
            <a:ahLst/>
            <a:cxnLst/>
            <a:rect l="l" t="t" r="r" b="b"/>
            <a:pathLst>
              <a:path w="7800797" h="8243907">
                <a:moveTo>
                  <a:pt x="0" y="0"/>
                </a:moveTo>
                <a:lnTo>
                  <a:pt x="7800796" y="0"/>
                </a:lnTo>
                <a:lnTo>
                  <a:pt x="7800796" y="8243907"/>
                </a:lnTo>
                <a:lnTo>
                  <a:pt x="0" y="8243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392220" y="1257301"/>
            <a:ext cx="1383392" cy="1153314"/>
          </a:xfrm>
          <a:custGeom>
            <a:avLst/>
            <a:gdLst/>
            <a:ahLst/>
            <a:cxnLst/>
            <a:rect l="l" t="t" r="r" b="b"/>
            <a:pathLst>
              <a:path w="953121" h="953121">
                <a:moveTo>
                  <a:pt x="0" y="0"/>
                </a:moveTo>
                <a:lnTo>
                  <a:pt x="953120" y="0"/>
                </a:lnTo>
                <a:lnTo>
                  <a:pt x="953120" y="953120"/>
                </a:lnTo>
                <a:lnTo>
                  <a:pt x="0" y="953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64869" y="8479074"/>
            <a:ext cx="792736" cy="792736"/>
          </a:xfrm>
          <a:custGeom>
            <a:avLst/>
            <a:gdLst/>
            <a:ahLst/>
            <a:cxnLst/>
            <a:rect l="l" t="t" r="r" b="b"/>
            <a:pathLst>
              <a:path w="792736" h="792736">
                <a:moveTo>
                  <a:pt x="0" y="0"/>
                </a:moveTo>
                <a:lnTo>
                  <a:pt x="792736" y="0"/>
                </a:lnTo>
                <a:lnTo>
                  <a:pt x="792736" y="792736"/>
                </a:lnTo>
                <a:lnTo>
                  <a:pt x="0" y="792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931886" y="-1509370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92310" y="8875442"/>
            <a:ext cx="3390721" cy="3509155"/>
          </a:xfrm>
          <a:custGeom>
            <a:avLst/>
            <a:gdLst/>
            <a:ahLst/>
            <a:cxnLst/>
            <a:rect l="l" t="t" r="r" b="b"/>
            <a:pathLst>
              <a:path w="3390721" h="3509155">
                <a:moveTo>
                  <a:pt x="0" y="0"/>
                </a:moveTo>
                <a:lnTo>
                  <a:pt x="3390721" y="0"/>
                </a:lnTo>
                <a:lnTo>
                  <a:pt x="3390721" y="3509155"/>
                </a:lnTo>
                <a:lnTo>
                  <a:pt x="0" y="35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7605" y="1457493"/>
            <a:ext cx="1891799" cy="6756424"/>
          </a:xfrm>
          <a:custGeom>
            <a:avLst/>
            <a:gdLst/>
            <a:ahLst/>
            <a:cxnLst/>
            <a:rect l="l" t="t" r="r" b="b"/>
            <a:pathLst>
              <a:path w="1891799" h="6756424">
                <a:moveTo>
                  <a:pt x="0" y="0"/>
                </a:moveTo>
                <a:lnTo>
                  <a:pt x="1891799" y="0"/>
                </a:lnTo>
                <a:lnTo>
                  <a:pt x="1891799" y="6756424"/>
                </a:lnTo>
                <a:lnTo>
                  <a:pt x="0" y="6756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66524" y="3543300"/>
            <a:ext cx="723016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9600" dirty="0" smtClean="0">
                <a:solidFill>
                  <a:srgbClr val="000000"/>
                </a:solidFill>
                <a:latin typeface="Hitchcut"/>
                <a:ea typeface="Hitchcut"/>
                <a:cs typeface="Hitchcut"/>
                <a:sym typeface="Hitchcut"/>
              </a:rPr>
              <a:t>Thankyou </a:t>
            </a:r>
            <a:r>
              <a:rPr lang="en-US" sz="9600" dirty="0">
                <a:solidFill>
                  <a:srgbClr val="000000"/>
                </a:solidFill>
                <a:latin typeface="Hitchcut"/>
                <a:ea typeface="Hitchcut"/>
                <a:cs typeface="Hitchcut"/>
                <a:sym typeface="Hitchcut"/>
              </a:rPr>
              <a:t>for listening</a:t>
            </a:r>
          </a:p>
        </p:txBody>
      </p:sp>
      <p:sp>
        <p:nvSpPr>
          <p:cNvPr id="10" name="Freeform 4"/>
          <p:cNvSpPr/>
          <p:nvPr/>
        </p:nvSpPr>
        <p:spPr>
          <a:xfrm>
            <a:off x="11811000" y="3543300"/>
            <a:ext cx="4501886" cy="4296626"/>
          </a:xfrm>
          <a:custGeom>
            <a:avLst/>
            <a:gdLst/>
            <a:ahLst/>
            <a:cxnLst/>
            <a:rect l="l" t="t" r="r" b="b"/>
            <a:pathLst>
              <a:path w="3918546" h="3913647">
                <a:moveTo>
                  <a:pt x="0" y="0"/>
                </a:moveTo>
                <a:lnTo>
                  <a:pt x="3918545" y="0"/>
                </a:lnTo>
                <a:lnTo>
                  <a:pt x="3918545" y="3913647"/>
                </a:lnTo>
                <a:lnTo>
                  <a:pt x="0" y="39136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123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Hitchcut</vt:lpstr>
      <vt:lpstr>Agrandir</vt:lpstr>
      <vt:lpstr>Calibri</vt:lpstr>
      <vt:lpstr>Arial</vt:lpstr>
      <vt:lpstr>Agrandir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Green Playful Brighter Without Bullying Presentation</dc:title>
  <dc:creator>Rand</dc:creator>
  <cp:lastModifiedBy>Mohammed Anaswah</cp:lastModifiedBy>
  <cp:revision>9</cp:revision>
  <dcterms:created xsi:type="dcterms:W3CDTF">2006-08-16T00:00:00Z</dcterms:created>
  <dcterms:modified xsi:type="dcterms:W3CDTF">2025-12-06T19:55:39Z</dcterms:modified>
  <dc:identifier>DAG6wcdBWAo</dc:identifier>
</cp:coreProperties>
</file>