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الإثراء والتوسع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عرض تقديمي حول أمثلة العلاقة بين بعض أنواع السوطيات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السوطيات وعلاقتها بالنمل الأبيض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تعيش التريكوميمفا في أمعاء النمل الأبيض.</a:t>
            </a:r>
          </a:p>
          <a:p>
            <a:r>
              <a:t>• تساعد النمل على هضم السليلوز من الخشب.</a:t>
            </a:r>
          </a:p>
          <a:p>
            <a:r>
              <a:t>• لا يستطيع النمل العيش بدونها لأنها تهضم المادة التي يعتمد عليها غذاؤه.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التريكوميمفا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تمتلك إنزيمات هاضمة غير موجودة لدى النمل.</a:t>
            </a:r>
          </a:p>
          <a:p>
            <a:r>
              <a:t>• يحصل الطفيلي على الماء والغذاء من النمل.</a:t>
            </a:r>
          </a:p>
          <a:p>
            <a:r>
              <a:t>• مثال على التكافل الإجباري.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السوطيات الطفيلية: الجيارديا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تعيش الجيارديا في أمعاء الإنسان الدقيقة.</a:t>
            </a:r>
          </a:p>
          <a:p>
            <a:r>
              <a:t>• تسبب مرض الجيارديا المعروف بـ 'حمى القندس'.</a:t>
            </a:r>
          </a:p>
          <a:p>
            <a:r>
              <a:t>• تسبّب تقلصات وإسهالًا مائيًا وانتفاخًا.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مقارنة بين التريكوميمفا والجيارديا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التريكوميمفا: علاقة تكافلية نافعة.</a:t>
            </a:r>
          </a:p>
          <a:p>
            <a:r>
              <a:t>• الجيارديا: علاقة طفيلية ضارة.</a:t>
            </a:r>
          </a:p>
          <a:p>
            <a:r>
              <a:t>• كلاهما سوطيات لكن تختلف طبيعة علاقتهما مع العائل.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