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0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9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2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9B32A-43B4-4E97-9E8E-AA7B2A4B18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ABCA-0223-4E7F-8970-D140988F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59"/>
            <a:ext cx="12192000" cy="63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" y="144855"/>
            <a:ext cx="11796666" cy="6509442"/>
          </a:xfrm>
        </p:spPr>
      </p:pic>
    </p:spTree>
    <p:extLst>
      <p:ext uri="{BB962C8B-B14F-4D97-AF65-F5344CB8AC3E}">
        <p14:creationId xmlns:p14="http://schemas.microsoft.com/office/powerpoint/2010/main" val="351524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7" y="0"/>
            <a:ext cx="11597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" y="208230"/>
            <a:ext cx="11434527" cy="6446067"/>
          </a:xfrm>
        </p:spPr>
      </p:pic>
    </p:spTree>
    <p:extLst>
      <p:ext uri="{BB962C8B-B14F-4D97-AF65-F5344CB8AC3E}">
        <p14:creationId xmlns:p14="http://schemas.microsoft.com/office/powerpoint/2010/main" val="42305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" y="365125"/>
            <a:ext cx="11624649" cy="6262012"/>
          </a:xfrm>
        </p:spPr>
      </p:pic>
    </p:spTree>
    <p:extLst>
      <p:ext uri="{BB962C8B-B14F-4D97-AF65-F5344CB8AC3E}">
        <p14:creationId xmlns:p14="http://schemas.microsoft.com/office/powerpoint/2010/main" val="172537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9" y="262550"/>
            <a:ext cx="11615595" cy="6346480"/>
          </a:xfrm>
        </p:spPr>
      </p:pic>
    </p:spTree>
    <p:extLst>
      <p:ext uri="{BB962C8B-B14F-4D97-AF65-F5344CB8AC3E}">
        <p14:creationId xmlns:p14="http://schemas.microsoft.com/office/powerpoint/2010/main" val="86897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" y="365125"/>
            <a:ext cx="11570329" cy="6162424"/>
          </a:xfrm>
        </p:spPr>
      </p:pic>
    </p:spTree>
    <p:extLst>
      <p:ext uri="{BB962C8B-B14F-4D97-AF65-F5344CB8AC3E}">
        <p14:creationId xmlns:p14="http://schemas.microsoft.com/office/powerpoint/2010/main" val="334855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6" y="262550"/>
            <a:ext cx="11832878" cy="6264999"/>
          </a:xfrm>
        </p:spPr>
      </p:pic>
    </p:spTree>
    <p:extLst>
      <p:ext uri="{BB962C8B-B14F-4D97-AF65-F5344CB8AC3E}">
        <p14:creationId xmlns:p14="http://schemas.microsoft.com/office/powerpoint/2010/main" val="22302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شاشة عريضة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مستخدم غير معروف</cp:lastModifiedBy>
  <cp:revision>2</cp:revision>
  <dcterms:created xsi:type="dcterms:W3CDTF">2025-12-03T20:11:59Z</dcterms:created>
  <dcterms:modified xsi:type="dcterms:W3CDTF">2025-12-04T04:25:51Z</dcterms:modified>
</cp:coreProperties>
</file>