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6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5385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16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92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26328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164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2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318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89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1274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00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0882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95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3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2465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80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082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AA0E2D-B871-4DD4-8406-FB4C67882B76}" type="datetimeFigureOut">
              <a:rPr lang="ar-JO" smtClean="0"/>
              <a:t>13/06/1447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976D60-0B05-43D6-A44C-F61F2544EBE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3850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260821/premium-photo-image-medical-iodine-cares" TargetMode="External" /><Relationship Id="rId2" Type="http://schemas.openxmlformats.org/officeDocument/2006/relationships/image" Target="../media/image7.1" /><Relationship Id="rId1" Type="http://schemas.openxmlformats.org/officeDocument/2006/relationships/slideLayout" Target="../slideLayouts/slideLayout5.xml" /><Relationship Id="rId5" Type="http://schemas.openxmlformats.org/officeDocument/2006/relationships/hyperlink" Target="https://www.pxfuel.com/en/free-photo-oxirv" TargetMode="External" /><Relationship Id="rId4" Type="http://schemas.openxmlformats.org/officeDocument/2006/relationships/image" Target="../media/image8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5.xml" /><Relationship Id="rId6" Type="http://schemas.openxmlformats.org/officeDocument/2006/relationships/hyperlink" Target="https://www.publicdomainpictures.net/en/view-image.php?image=209453&amp;picture=doctor" TargetMode="External" /><Relationship Id="rId5" Type="http://schemas.openxmlformats.org/officeDocument/2006/relationships/image" Target="../media/image10.jpg" /><Relationship Id="rId4" Type="http://schemas.openxmlformats.org/officeDocument/2006/relationships/hyperlink" Target="https://www.alamy.com/sick-woman-with-pills-container-talking-on-mobile-phone-while-lying-near-crumpled-paper-napkins-image443680830.html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photo/doctor-holding-needle_1548336.htm" TargetMode="External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5.xml" /><Relationship Id="rId5" Type="http://schemas.openxmlformats.org/officeDocument/2006/relationships/hyperlink" Target="https://www.dreamstime.com/stock-photo-doctor-holding-bandage-isolated-white-image57938090" TargetMode="External" /><Relationship Id="rId4" Type="http://schemas.openxmlformats.org/officeDocument/2006/relationships/image" Target="../media/image12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urnitureidea.github.io/doctor-clinic-interior-design-ideas/" TargetMode="External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D994-3362-8E01-5C96-0C3D7B5E56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future job. </a:t>
            </a:r>
            <a:endParaRPr lang="ar-J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37088-02E4-6312-6171-C6D01F43D7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naya</a:t>
            </a:r>
            <a:r>
              <a:rPr lang="en-US" dirty="0"/>
              <a:t> </a:t>
            </a:r>
            <a:r>
              <a:rPr lang="en-US" dirty="0" err="1"/>
              <a:t>sabatin</a:t>
            </a:r>
            <a:r>
              <a:rPr lang="en-US" dirty="0"/>
              <a:t>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2590859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7DB0-2FC4-D4B7-7497-6D7E86C9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want to be a doctor.</a:t>
            </a:r>
            <a:endParaRPr lang="ar-J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DDE8D-E516-521F-CAB8-11E0581A8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heel sick people</a:t>
            </a:r>
            <a:endParaRPr lang="ar-JO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9DBA737-46FA-F587-EEF4-8FFD6E80E3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5625" y="3338576"/>
            <a:ext cx="3657600" cy="2441448"/>
          </a:xfrm>
          <a:ln>
            <a:solidFill>
              <a:srgbClr val="92D050"/>
            </a:solidFill>
          </a:ln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14B486A-A0AB-D5D6-1F44-2E7BB7F286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72288" y="3368675"/>
            <a:ext cx="3333750" cy="238125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13380D-6139-34A2-FE28-8769F629C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  do surgery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3440636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4FFE-28D4-D046-CB17-17C19DD3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doctor job </a:t>
            </a:r>
            <a:endParaRPr lang="ar-J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D2B0E-6D05-6013-E05B-58DCA5703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doctor gives me </a:t>
            </a:r>
            <a:r>
              <a:rPr lang="en-US" dirty="0" err="1"/>
              <a:t>medicen</a:t>
            </a:r>
            <a:endParaRPr lang="ar-JO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5D8FB4-701B-F910-DFAA-8480C36E45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86609" y="3234795"/>
            <a:ext cx="3114261" cy="26320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8CABC-D0AD-E3B1-5F84-4722947A6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 doctor works in the hospital</a:t>
            </a:r>
            <a:endParaRPr lang="ar-JO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FE8C11B-A11B-3A0C-FB93-35F9B3A64F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60974" y="3429000"/>
            <a:ext cx="3710609" cy="2437870"/>
          </a:xfrm>
        </p:spPr>
      </p:pic>
    </p:spTree>
    <p:extLst>
      <p:ext uri="{BB962C8B-B14F-4D97-AF65-F5344CB8AC3E}">
        <p14:creationId xmlns:p14="http://schemas.microsoft.com/office/powerpoint/2010/main" val="2564457427"/>
      </p:ext>
    </p:extLst>
  </p:cSld>
  <p:clrMapOvr>
    <a:masterClrMapping/>
  </p:clrMapOvr>
  <p:transition spd="slow">
    <p:push dir="u"/>
    <p:sndAc>
      <p:stSnd>
        <p:snd r:embed="rId2" name="wind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20C1A-981F-11E0-2925-FDBF8351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kinds of doctors.</a:t>
            </a:r>
            <a:endParaRPr lang="ar-JO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E4AACA-5105-4461-33D9-418FDC6FAC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72024" y="3243263"/>
            <a:ext cx="3061367" cy="2632075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6DEC027-DD93-D2C5-74E9-8FED57422EE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08154" y="3243263"/>
            <a:ext cx="3662017" cy="2632075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FE6C69-55B8-E9DE-8B70-6060FE1AD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doctor gives us a </a:t>
            </a:r>
            <a:r>
              <a:rPr lang="en-US" dirty="0" err="1"/>
              <a:t>nedal</a:t>
            </a:r>
            <a:r>
              <a:rPr lang="en-US" dirty="0"/>
              <a:t>.</a:t>
            </a:r>
            <a:endParaRPr lang="ar-JO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2E4307-2EDA-518B-0A1F-795F42813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 doctor gives us bandage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1334753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AEFF-365C-C0BA-EFD3-72C2A217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</a:t>
            </a:r>
            <a:endParaRPr lang="ar-JO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5A33DF7-EDEC-B902-AF15-EA0E346E93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919" r="1791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32141-9BBB-D26C-78D0-A38CB8247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Naya rami </a:t>
            </a:r>
            <a:r>
              <a:rPr lang="en-US" dirty="0" err="1"/>
              <a:t>sabatin</a:t>
            </a:r>
            <a:r>
              <a:rPr lang="en-US" dirty="0"/>
              <a:t>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53824947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61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My future job. </vt:lpstr>
      <vt:lpstr>I want to be a doctor.</vt:lpstr>
      <vt:lpstr>A doctor job </vt:lpstr>
      <vt:lpstr>What kinds of doctors.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future job.</dc:title>
  <dc:creator>My Laptop</dc:creator>
  <cp:lastModifiedBy>Naia Alsbatin</cp:lastModifiedBy>
  <cp:revision>5</cp:revision>
  <dcterms:created xsi:type="dcterms:W3CDTF">2025-12-02T14:23:06Z</dcterms:created>
  <dcterms:modified xsi:type="dcterms:W3CDTF">2025-12-03T16:37:23Z</dcterms:modified>
</cp:coreProperties>
</file>