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6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91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2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854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72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42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18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3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3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71383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6DCB-46E1-DCCD-667B-838D2AC38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0"/>
            <a:ext cx="2796987" cy="1039906"/>
          </a:xfrm>
        </p:spPr>
        <p:txBody>
          <a:bodyPr/>
          <a:lstStyle/>
          <a:p>
            <a:r>
              <a:rPr lang="en-GB" dirty="0" err="1"/>
              <a:t>الاحماء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3F072-703E-5652-F716-5C02D34FC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7950" y="1604681"/>
            <a:ext cx="5325037" cy="2026023"/>
          </a:xfrm>
        </p:spPr>
        <p:txBody>
          <a:bodyPr vert="horz" anchor="t"/>
          <a:lstStyle/>
          <a:p>
            <a:pPr marL="457200" indent="-457200" algn="r">
              <a:buFont typeface="+mj-lt"/>
              <a:buAutoNum type="arabicPeriod"/>
            </a:pPr>
            <a:r>
              <a:rPr lang="en-GB" b="1" dirty="0" err="1"/>
              <a:t>اجري</a:t>
            </a:r>
            <a:r>
              <a:rPr lang="en-GB" b="1" dirty="0"/>
              <a:t> </a:t>
            </a:r>
            <a:r>
              <a:rPr lang="en-GB" b="1" dirty="0" err="1"/>
              <a:t>حول</a:t>
            </a:r>
            <a:r>
              <a:rPr lang="en-GB" b="1" dirty="0"/>
              <a:t> </a:t>
            </a:r>
            <a:r>
              <a:rPr lang="en-GB" b="1" dirty="0" err="1"/>
              <a:t>الملعب</a:t>
            </a:r>
            <a:endParaRPr lang="en-GB" b="1" dirty="0"/>
          </a:p>
          <a:p>
            <a:pPr marL="457200" indent="-457200" algn="r">
              <a:buFont typeface="+mj-lt"/>
              <a:buAutoNum type="arabicPeriod"/>
            </a:pPr>
            <a:r>
              <a:rPr lang="en-GB" b="1" dirty="0" err="1"/>
              <a:t>أودي</a:t>
            </a:r>
            <a:r>
              <a:rPr lang="en-GB" b="1" dirty="0"/>
              <a:t> </a:t>
            </a:r>
            <a:r>
              <a:rPr lang="en-GB" b="1" dirty="0" err="1"/>
              <a:t>تمارين</a:t>
            </a:r>
            <a:r>
              <a:rPr lang="en-GB" b="1" dirty="0"/>
              <a:t> </a:t>
            </a:r>
            <a:r>
              <a:rPr lang="en-GB" b="1" dirty="0" err="1"/>
              <a:t>الاطالة</a:t>
            </a:r>
            <a:r>
              <a:rPr lang="en-GB" b="1" dirty="0"/>
              <a:t> </a:t>
            </a:r>
          </a:p>
          <a:p>
            <a:pPr marL="457200" indent="-457200" algn="r">
              <a:buFont typeface="+mj-lt"/>
              <a:buAutoNum type="arabicPeriod"/>
            </a:pPr>
            <a:r>
              <a:rPr lang="en-GB" b="1" dirty="0" err="1"/>
              <a:t>اجري</a:t>
            </a:r>
            <a:r>
              <a:rPr lang="en-GB" b="1" dirty="0"/>
              <a:t> </a:t>
            </a:r>
            <a:r>
              <a:rPr lang="en-GB" b="1" dirty="0" err="1"/>
              <a:t>بالكرة</a:t>
            </a:r>
            <a:r>
              <a:rPr lang="en-GB" b="1" dirty="0"/>
              <a:t> </a:t>
            </a:r>
            <a:r>
              <a:rPr lang="en-GB" b="1" dirty="0" err="1"/>
              <a:t>بشكل</a:t>
            </a:r>
            <a:r>
              <a:rPr lang="en-GB" b="1" dirty="0"/>
              <a:t> </a:t>
            </a:r>
            <a:r>
              <a:rPr lang="en-GB" b="1" dirty="0" err="1"/>
              <a:t>متعرج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0173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139CE-B35F-E446-37A0-1D7082F8B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7799294" y="0"/>
            <a:ext cx="3334871" cy="1825625"/>
          </a:xfrm>
        </p:spPr>
        <p:txBody>
          <a:bodyPr/>
          <a:lstStyle/>
          <a:p>
            <a:r>
              <a:rPr lang="en-GB" dirty="0" err="1"/>
              <a:t>اتدرب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E98A-B012-83A3-CB25-DA7EFB76E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625" y="2052116"/>
            <a:ext cx="7796540" cy="3997828"/>
          </a:xfrm>
        </p:spPr>
        <p:txBody>
          <a:bodyPr anchor="t"/>
          <a:lstStyle/>
          <a:p>
            <a:pPr algn="r"/>
            <a:r>
              <a:rPr lang="en-GB" b="1" dirty="0" err="1"/>
              <a:t>اؤدي</a:t>
            </a:r>
            <a:r>
              <a:rPr lang="en-GB" b="1" dirty="0"/>
              <a:t> </a:t>
            </a:r>
            <a:r>
              <a:rPr lang="en-GB" b="1" dirty="0" err="1"/>
              <a:t>المهارة</a:t>
            </a:r>
            <a:r>
              <a:rPr lang="en-GB" b="1" dirty="0"/>
              <a:t> </a:t>
            </a:r>
            <a:r>
              <a:rPr lang="en-GB" b="1" dirty="0" err="1"/>
              <a:t>دون</a:t>
            </a:r>
            <a:r>
              <a:rPr lang="en-GB" b="1" dirty="0"/>
              <a:t> </a:t>
            </a:r>
            <a:r>
              <a:rPr lang="en-GB" b="1" dirty="0" err="1"/>
              <a:t>كرة</a:t>
            </a:r>
            <a:endParaRPr lang="en-GB" b="1" dirty="0"/>
          </a:p>
          <a:p>
            <a:pPr algn="r"/>
            <a:r>
              <a:rPr lang="en-GB" b="1" dirty="0" err="1"/>
              <a:t>انطط</a:t>
            </a:r>
            <a:r>
              <a:rPr lang="en-GB" b="1" dirty="0"/>
              <a:t> </a:t>
            </a:r>
            <a:r>
              <a:rPr lang="en-GB" b="1" dirty="0" err="1"/>
              <a:t>الكرة</a:t>
            </a:r>
            <a:r>
              <a:rPr lang="en-GB" b="1" dirty="0"/>
              <a:t> </a:t>
            </a:r>
            <a:r>
              <a:rPr lang="en-GB" b="1" dirty="0" err="1"/>
              <a:t>على</a:t>
            </a:r>
            <a:r>
              <a:rPr lang="en-GB" b="1" dirty="0"/>
              <a:t> </a:t>
            </a:r>
            <a:r>
              <a:rPr lang="en-GB" b="1" dirty="0" err="1"/>
              <a:t>الرأس</a:t>
            </a:r>
            <a:r>
              <a:rPr lang="en-GB" b="1" dirty="0"/>
              <a:t> </a:t>
            </a:r>
            <a:r>
              <a:rPr lang="en-GB" b="1" dirty="0" err="1"/>
              <a:t>عدة</a:t>
            </a:r>
            <a:r>
              <a:rPr lang="en-GB" b="1" dirty="0"/>
              <a:t> </a:t>
            </a:r>
            <a:r>
              <a:rPr lang="en-GB" b="1" dirty="0" err="1"/>
              <a:t>مرات</a:t>
            </a:r>
            <a:endParaRPr lang="en-GB" b="1" dirty="0"/>
          </a:p>
          <a:p>
            <a:pPr algn="r"/>
            <a:r>
              <a:rPr lang="en-GB" b="1" dirty="0" err="1"/>
              <a:t>امتص</a:t>
            </a:r>
            <a:r>
              <a:rPr lang="en-GB" b="1" dirty="0"/>
              <a:t> </a:t>
            </a:r>
            <a:r>
              <a:rPr lang="en-GB" b="1" dirty="0" err="1"/>
              <a:t>الكرة</a:t>
            </a:r>
            <a:r>
              <a:rPr lang="en-GB" b="1" dirty="0"/>
              <a:t> </a:t>
            </a:r>
            <a:r>
              <a:rPr lang="en-GB" b="1" dirty="0" err="1"/>
              <a:t>الممررة</a:t>
            </a:r>
            <a:r>
              <a:rPr lang="en-GB" b="1" dirty="0"/>
              <a:t> </a:t>
            </a:r>
            <a:r>
              <a:rPr lang="en-GB" b="1" dirty="0" err="1"/>
              <a:t>الي</a:t>
            </a:r>
            <a:r>
              <a:rPr lang="en-GB" b="1" dirty="0"/>
              <a:t> </a:t>
            </a:r>
            <a:r>
              <a:rPr lang="en-GB" b="1" dirty="0" err="1"/>
              <a:t>بثبات</a:t>
            </a:r>
            <a:endParaRPr lang="en-GB" b="1" dirty="0"/>
          </a:p>
          <a:p>
            <a:pPr algn="r"/>
            <a:r>
              <a:rPr lang="en-GB" b="1" dirty="0" err="1"/>
              <a:t>ارمي</a:t>
            </a:r>
            <a:r>
              <a:rPr lang="en-GB" b="1" dirty="0"/>
              <a:t> </a:t>
            </a:r>
            <a:r>
              <a:rPr lang="en-GB" b="1" dirty="0" err="1"/>
              <a:t>الكرة</a:t>
            </a:r>
            <a:r>
              <a:rPr lang="en-GB" b="1" dirty="0"/>
              <a:t> </a:t>
            </a:r>
            <a:r>
              <a:rPr lang="en-GB" b="1" dirty="0" err="1"/>
              <a:t>عاليا</a:t>
            </a:r>
            <a:r>
              <a:rPr lang="en-GB" b="1" dirty="0"/>
              <a:t> </a:t>
            </a:r>
            <a:r>
              <a:rPr lang="en-GB" b="1" dirty="0" err="1"/>
              <a:t>الى</a:t>
            </a:r>
            <a:r>
              <a:rPr lang="en-GB" b="1" dirty="0"/>
              <a:t> </a:t>
            </a:r>
            <a:r>
              <a:rPr lang="en-GB" b="1" dirty="0" err="1"/>
              <a:t>مسافة</a:t>
            </a:r>
            <a:r>
              <a:rPr lang="en-GB" b="1" dirty="0"/>
              <a:t> </a:t>
            </a:r>
            <a:r>
              <a:rPr lang="en-GB" b="1" dirty="0" err="1"/>
              <a:t>مناسبة</a:t>
            </a:r>
            <a:r>
              <a:rPr lang="en-GB" b="1" dirty="0"/>
              <a:t> </a:t>
            </a:r>
            <a:r>
              <a:rPr lang="en-GB" b="1" dirty="0" err="1"/>
              <a:t>ثم</a:t>
            </a:r>
            <a:r>
              <a:rPr lang="en-GB" b="1" dirty="0"/>
              <a:t> </a:t>
            </a:r>
            <a:r>
              <a:rPr lang="en-GB" b="1" dirty="0" err="1"/>
              <a:t>امتصها</a:t>
            </a:r>
            <a:r>
              <a:rPr lang="en-GB" b="1" dirty="0"/>
              <a:t> </a:t>
            </a:r>
            <a:r>
              <a:rPr lang="en-GB" b="1" dirty="0" err="1"/>
              <a:t>بالراس</a:t>
            </a:r>
            <a:endParaRPr lang="en-GB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2B8D-EE55-6926-1389-9CD46EAD1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التهدئة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CEC5B-1ED8-436E-0BC7-EA3375BDD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en-GB" dirty="0" err="1"/>
              <a:t>اؤدي</a:t>
            </a:r>
            <a:r>
              <a:rPr lang="en-GB" dirty="0"/>
              <a:t> </a:t>
            </a:r>
            <a:r>
              <a:rPr lang="en-GB" dirty="0" err="1"/>
              <a:t>تمارين</a:t>
            </a:r>
            <a:r>
              <a:rPr lang="en-GB" dirty="0"/>
              <a:t> </a:t>
            </a:r>
            <a:r>
              <a:rPr lang="en-GB" dirty="0" err="1"/>
              <a:t>التهدئة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88873-A0F2-C601-50F7-9B3FB82A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الملعب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2B6EF-EC23-095E-1A37-89C8CC117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en-GB" dirty="0" err="1"/>
              <a:t>يجب</a:t>
            </a:r>
            <a:r>
              <a:rPr lang="en-GB" dirty="0"/>
              <a:t> </a:t>
            </a:r>
            <a:r>
              <a:rPr lang="en-GB" dirty="0" err="1"/>
              <a:t>ان</a:t>
            </a:r>
            <a:r>
              <a:rPr lang="en-GB" dirty="0"/>
              <a:t> </a:t>
            </a:r>
            <a:r>
              <a:rPr lang="en-GB" dirty="0" err="1"/>
              <a:t>يكون</a:t>
            </a:r>
            <a:r>
              <a:rPr lang="en-GB" dirty="0"/>
              <a:t> </a:t>
            </a:r>
            <a:r>
              <a:rPr lang="en-GB" dirty="0" err="1"/>
              <a:t>ملعب</a:t>
            </a:r>
            <a:r>
              <a:rPr lang="en-GB" dirty="0"/>
              <a:t> </a:t>
            </a:r>
            <a:r>
              <a:rPr lang="en-GB" dirty="0" err="1"/>
              <a:t>كرة</a:t>
            </a:r>
            <a:r>
              <a:rPr lang="en-GB" dirty="0"/>
              <a:t> </a:t>
            </a:r>
            <a:r>
              <a:rPr lang="en-GB" dirty="0" err="1"/>
              <a:t>القدم</a:t>
            </a:r>
            <a:r>
              <a:rPr lang="en-GB" dirty="0"/>
              <a:t> </a:t>
            </a:r>
            <a:r>
              <a:rPr lang="en-GB" dirty="0" err="1"/>
              <a:t>مستطيل</a:t>
            </a:r>
            <a:r>
              <a:rPr lang="en-GB" dirty="0"/>
              <a:t> </a:t>
            </a:r>
            <a:r>
              <a:rPr lang="en-GB" dirty="0" err="1"/>
              <a:t>الشكل</a:t>
            </a:r>
            <a:r>
              <a:rPr lang="en-GB" dirty="0"/>
              <a:t> </a:t>
            </a:r>
            <a:r>
              <a:rPr lang="en-GB" dirty="0" err="1"/>
              <a:t>لا</a:t>
            </a:r>
            <a:r>
              <a:rPr lang="en-GB" dirty="0"/>
              <a:t> </a:t>
            </a:r>
            <a:r>
              <a:rPr lang="en-GB" dirty="0" err="1"/>
              <a:t>يزيد</a:t>
            </a:r>
            <a:r>
              <a:rPr lang="en-GB" dirty="0"/>
              <a:t> </a:t>
            </a:r>
            <a:r>
              <a:rPr lang="en-GB" dirty="0" err="1"/>
              <a:t>طوله</a:t>
            </a:r>
            <a:r>
              <a:rPr lang="en-GB" dirty="0"/>
              <a:t> 120م </a:t>
            </a:r>
            <a:r>
              <a:rPr lang="en-GB" dirty="0" err="1"/>
              <a:t>ولا</a:t>
            </a:r>
            <a:r>
              <a:rPr lang="en-GB" dirty="0"/>
              <a:t> </a:t>
            </a:r>
            <a:r>
              <a:rPr lang="en-GB" dirty="0" err="1"/>
              <a:t>يقل</a:t>
            </a:r>
            <a:r>
              <a:rPr lang="en-GB" dirty="0"/>
              <a:t> 90م </a:t>
            </a:r>
            <a:r>
              <a:rPr lang="en-GB" dirty="0" err="1"/>
              <a:t>ولل</a:t>
            </a:r>
            <a:r>
              <a:rPr lang="en-GB" dirty="0"/>
              <a:t> </a:t>
            </a:r>
            <a:r>
              <a:rPr lang="en-GB" dirty="0" err="1"/>
              <a:t>يزيد</a:t>
            </a:r>
            <a:r>
              <a:rPr lang="en-GB" dirty="0"/>
              <a:t> </a:t>
            </a:r>
            <a:r>
              <a:rPr lang="en-GB" dirty="0" err="1"/>
              <a:t>عرضه</a:t>
            </a:r>
            <a:r>
              <a:rPr lang="en-GB" dirty="0"/>
              <a:t> </a:t>
            </a:r>
            <a:r>
              <a:rPr lang="en-GB" dirty="0" err="1"/>
              <a:t>على</a:t>
            </a:r>
            <a:r>
              <a:rPr lang="en-GB" dirty="0"/>
              <a:t> 90مولا </a:t>
            </a:r>
            <a:r>
              <a:rPr lang="en-GB" dirty="0" err="1"/>
              <a:t>يقل</a:t>
            </a:r>
            <a:r>
              <a:rPr lang="en-GB" dirty="0"/>
              <a:t> </a:t>
            </a:r>
            <a:r>
              <a:rPr lang="en-GB" dirty="0" err="1"/>
              <a:t>عن</a:t>
            </a:r>
            <a:r>
              <a:rPr lang="en-GB" dirty="0"/>
              <a:t> 45م و </a:t>
            </a:r>
            <a:r>
              <a:rPr lang="en-GB" dirty="0" err="1"/>
              <a:t>في</a:t>
            </a:r>
            <a:r>
              <a:rPr lang="en-GB" dirty="0"/>
              <a:t> </a:t>
            </a:r>
            <a:r>
              <a:rPr lang="en-GB" dirty="0" err="1"/>
              <a:t>المباريات</a:t>
            </a:r>
            <a:r>
              <a:rPr lang="en-GB" dirty="0"/>
              <a:t> </a:t>
            </a:r>
            <a:r>
              <a:rPr lang="en-GB" dirty="0" err="1"/>
              <a:t>الدولية</a:t>
            </a:r>
            <a:r>
              <a:rPr lang="en-GB" dirty="0"/>
              <a:t> </a:t>
            </a:r>
            <a:r>
              <a:rPr lang="en-GB" dirty="0" err="1"/>
              <a:t>لا</a:t>
            </a:r>
            <a:r>
              <a:rPr lang="en-GB" dirty="0"/>
              <a:t> </a:t>
            </a:r>
            <a:r>
              <a:rPr lang="en-GB" dirty="0" err="1"/>
              <a:t>يزيد</a:t>
            </a:r>
            <a:r>
              <a:rPr lang="en-GB" dirty="0"/>
              <a:t> </a:t>
            </a:r>
            <a:r>
              <a:rPr lang="en-GB" dirty="0" err="1"/>
              <a:t>عن</a:t>
            </a:r>
            <a:r>
              <a:rPr lang="en-GB" dirty="0"/>
              <a:t> 110م </a:t>
            </a:r>
            <a:r>
              <a:rPr lang="en-GB" dirty="0" err="1"/>
              <a:t>ولا</a:t>
            </a:r>
            <a:r>
              <a:rPr lang="en-GB" dirty="0"/>
              <a:t> </a:t>
            </a:r>
            <a:r>
              <a:rPr lang="en-GB" dirty="0" err="1"/>
              <a:t>يقل</a:t>
            </a:r>
            <a:r>
              <a:rPr lang="en-GB" dirty="0"/>
              <a:t> </a:t>
            </a:r>
            <a:r>
              <a:rPr lang="en-GB" dirty="0" err="1"/>
              <a:t>عن</a:t>
            </a:r>
            <a:r>
              <a:rPr lang="en-GB" dirty="0"/>
              <a:t> 100مولا </a:t>
            </a:r>
            <a:r>
              <a:rPr lang="en-GB" dirty="0" err="1"/>
              <a:t>يزيد</a:t>
            </a:r>
            <a:r>
              <a:rPr lang="en-GB" dirty="0"/>
              <a:t> </a:t>
            </a:r>
            <a:r>
              <a:rPr lang="en-GB" dirty="0" err="1"/>
              <a:t>عرضه</a:t>
            </a:r>
            <a:r>
              <a:rPr lang="en-GB" dirty="0"/>
              <a:t> على75م </a:t>
            </a:r>
            <a:r>
              <a:rPr lang="en-GB" dirty="0" err="1"/>
              <a:t>ولا</a:t>
            </a:r>
            <a:r>
              <a:rPr lang="en-GB" dirty="0"/>
              <a:t> </a:t>
            </a:r>
            <a:r>
              <a:rPr lang="en-GB" dirty="0" err="1"/>
              <a:t>يقل</a:t>
            </a:r>
            <a:r>
              <a:rPr lang="en-GB" dirty="0"/>
              <a:t> عن64م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03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C6C8D-BDA1-ACBC-EE7F-7BA664696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الكرة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085BE-AF19-126A-4355-3CBC5075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algn="r"/>
            <a:r>
              <a:rPr lang="en-GB" dirty="0" err="1"/>
              <a:t>يجب</a:t>
            </a:r>
            <a:r>
              <a:rPr lang="en-GB" dirty="0"/>
              <a:t> </a:t>
            </a:r>
            <a:r>
              <a:rPr lang="en-GB" dirty="0" err="1"/>
              <a:t>ان</a:t>
            </a:r>
            <a:r>
              <a:rPr lang="en-GB" dirty="0"/>
              <a:t> </a:t>
            </a:r>
            <a:r>
              <a:rPr lang="en-GB" dirty="0" err="1"/>
              <a:t>تكون</a:t>
            </a:r>
            <a:r>
              <a:rPr lang="en-GB" dirty="0"/>
              <a:t> </a:t>
            </a:r>
            <a:r>
              <a:rPr lang="en-GB" dirty="0" err="1"/>
              <a:t>المرة</a:t>
            </a:r>
            <a:r>
              <a:rPr lang="en-GB" dirty="0"/>
              <a:t> </a:t>
            </a:r>
            <a:r>
              <a:rPr lang="en-GB" dirty="0" err="1"/>
              <a:t>كروية</a:t>
            </a:r>
            <a:r>
              <a:rPr lang="en-GB" dirty="0"/>
              <a:t> </a:t>
            </a:r>
            <a:r>
              <a:rPr lang="en-GB" dirty="0" err="1"/>
              <a:t>الشكل</a:t>
            </a:r>
            <a:r>
              <a:rPr lang="en-GB" dirty="0"/>
              <a:t> </a:t>
            </a:r>
            <a:r>
              <a:rPr lang="en-GB" dirty="0" err="1"/>
              <a:t>كاملة</a:t>
            </a:r>
            <a:r>
              <a:rPr lang="en-GB" dirty="0"/>
              <a:t> </a:t>
            </a:r>
            <a:r>
              <a:rPr lang="en-GB" dirty="0" err="1"/>
              <a:t>الاستدارة</a:t>
            </a:r>
            <a:r>
              <a:rPr lang="en-GB" dirty="0"/>
              <a:t> و </a:t>
            </a:r>
            <a:r>
              <a:rPr lang="en-GB" dirty="0" err="1"/>
              <a:t>غطاؤها</a:t>
            </a:r>
            <a:r>
              <a:rPr lang="en-GB" dirty="0"/>
              <a:t> </a:t>
            </a:r>
            <a:r>
              <a:rPr lang="en-GB" dirty="0" err="1"/>
              <a:t>الخارجي</a:t>
            </a:r>
            <a:r>
              <a:rPr lang="en-GB" dirty="0"/>
              <a:t> </a:t>
            </a:r>
            <a:r>
              <a:rPr lang="en-GB" dirty="0" err="1"/>
              <a:t>من</a:t>
            </a:r>
            <a:r>
              <a:rPr lang="en-GB" dirty="0"/>
              <a:t> </a:t>
            </a:r>
            <a:r>
              <a:rPr lang="en-GB" dirty="0" err="1"/>
              <a:t>الجلد</a:t>
            </a:r>
            <a:r>
              <a:rPr lang="en-GB" dirty="0"/>
              <a:t> </a:t>
            </a:r>
            <a:r>
              <a:rPr lang="en-GB" dirty="0" err="1"/>
              <a:t>ولا</a:t>
            </a:r>
            <a:r>
              <a:rPr lang="en-GB" dirty="0"/>
              <a:t> </a:t>
            </a:r>
            <a:r>
              <a:rPr lang="en-GB" dirty="0" err="1"/>
              <a:t>يجوز</a:t>
            </a:r>
            <a:r>
              <a:rPr lang="en-GB" dirty="0"/>
              <a:t> </a:t>
            </a:r>
            <a:r>
              <a:rPr lang="en-GB" dirty="0" err="1"/>
              <a:t>ان</a:t>
            </a:r>
            <a:r>
              <a:rPr lang="en-GB" dirty="0"/>
              <a:t> </a:t>
            </a:r>
            <a:r>
              <a:rPr lang="en-GB" dirty="0" err="1"/>
              <a:t>يدخل</a:t>
            </a:r>
            <a:r>
              <a:rPr lang="en-GB" dirty="0"/>
              <a:t> </a:t>
            </a:r>
            <a:r>
              <a:rPr lang="en-GB" dirty="0" err="1"/>
              <a:t>في</a:t>
            </a:r>
            <a:r>
              <a:rPr lang="en-GB" dirty="0"/>
              <a:t> </a:t>
            </a:r>
            <a:r>
              <a:rPr lang="en-GB" dirty="0" err="1"/>
              <a:t>صناعتهااي</a:t>
            </a:r>
            <a:r>
              <a:rPr lang="en-GB" dirty="0"/>
              <a:t> </a:t>
            </a:r>
            <a:r>
              <a:rPr lang="en-GB" dirty="0" err="1"/>
              <a:t>مادة</a:t>
            </a:r>
            <a:r>
              <a:rPr lang="en-GB" dirty="0"/>
              <a:t> </a:t>
            </a:r>
            <a:r>
              <a:rPr lang="en-GB" dirty="0" err="1"/>
              <a:t>ينجم</a:t>
            </a:r>
            <a:r>
              <a:rPr lang="en-GB" dirty="0"/>
              <a:t> </a:t>
            </a:r>
            <a:r>
              <a:rPr lang="en-GB" dirty="0" err="1"/>
              <a:t>عنها</a:t>
            </a:r>
            <a:r>
              <a:rPr lang="en-GB" dirty="0"/>
              <a:t> </a:t>
            </a:r>
            <a:r>
              <a:rPr lang="en-GB" dirty="0" err="1"/>
              <a:t>خطر</a:t>
            </a:r>
            <a:r>
              <a:rPr lang="en-GB" dirty="0"/>
              <a:t> </a:t>
            </a:r>
            <a:r>
              <a:rPr lang="en-GB" dirty="0" err="1"/>
              <a:t>على</a:t>
            </a:r>
            <a:r>
              <a:rPr lang="en-GB" dirty="0"/>
              <a:t> </a:t>
            </a:r>
            <a:r>
              <a:rPr lang="en-GB" dirty="0" err="1"/>
              <a:t>اللاعبين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24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Madison</vt:lpstr>
      <vt:lpstr>الاحماء</vt:lpstr>
      <vt:lpstr>اتدرب</vt:lpstr>
      <vt:lpstr>التهدئة</vt:lpstr>
      <vt:lpstr>الملعب</vt:lpstr>
      <vt:lpstr>الكرة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الاحماء</dc:title>
  <dc:creator>yousef soudi</dc:creator>
  <cp:lastModifiedBy>yousef soudi</cp:lastModifiedBy>
  <cp:revision>1</cp:revision>
  <dcterms:created xsi:type="dcterms:W3CDTF">2025-12-02T19:58:50Z</dcterms:created>
  <dcterms:modified xsi:type="dcterms:W3CDTF">2025-12-02T20:32:32Z</dcterms:modified>
</cp:coreProperties>
</file>