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4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1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4254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6594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29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2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8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3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3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7E5B-A303-403F-8790-866072C583D8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A6CAC9-FDF6-4873-81AE-B9B963DDD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98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1904215" y="2083323"/>
            <a:ext cx="6080289" cy="269606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134" y="2641600"/>
            <a:ext cx="8596668" cy="13208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</a:rPr>
              <a:t>Parrots</a:t>
            </a:r>
            <a:endParaRPr lang="en-US" sz="8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665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280x800 wallpaper | Indian &lt;strong&gt;Ringneck&lt;/strong&gt; &lt;strong&gt;parrot&lt;/strong&gt; (Psittacula krameri) | Peakpx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94" y="1927991"/>
            <a:ext cx="3672980" cy="27225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64933" y="-162633"/>
            <a:ext cx="6612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Rose ringed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041" y="853823"/>
            <a:ext cx="3411325" cy="45484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6" y="2527744"/>
            <a:ext cx="3107310" cy="4143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4899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Cockatoo&lt;/strong&gt; Who 'Stole Mom's Man' Offers Cutest Warning To Leave Them Alo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67" y="1794932"/>
            <a:ext cx="5969000" cy="3666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53+ &lt;strong&gt;Cockatoo&lt;/strong&gt; Birds for Sale in Kissimee, Florida | $150 – $2,0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7" y="1794931"/>
            <a:ext cx="2749550" cy="36660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734733" y="567267"/>
            <a:ext cx="59774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Cockatoo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Hyacinth macaw&lt;/strong&gt;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0" y="1105880"/>
            <a:ext cx="3221567" cy="4781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444999" y="-162182"/>
            <a:ext cx="668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acaw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49" y="1105880"/>
            <a:ext cx="3604499" cy="47810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642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سعر الفاكهة اليوم، انخفاض الفراولة والتين والبرتقال أبو سرة يبدأ من 10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06" y="1253414"/>
            <a:ext cx="7457328" cy="49529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140199" y="0"/>
            <a:ext cx="563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>
                    <a:lumMod val="10000"/>
                  </a:schemeClr>
                </a:solidFill>
              </a:rPr>
              <a:t>Food</a:t>
            </a:r>
            <a:endParaRPr lang="en-US" sz="7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0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ve science-backed reasons to express gratitude, according to research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921809"/>
            <a:ext cx="7620000" cy="5048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3277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BFBFBF"/>
      </a:dk1>
      <a:lt1>
        <a:sysClr val="window" lastClr="FFFFFF"/>
      </a:lt1>
      <a:dk2>
        <a:srgbClr val="D8D8D8"/>
      </a:dk2>
      <a:lt2>
        <a:srgbClr val="DFE3E5"/>
      </a:lt2>
      <a:accent1>
        <a:srgbClr val="F2F2F2"/>
      </a:accent1>
      <a:accent2>
        <a:srgbClr val="FFFFFF"/>
      </a:accent2>
      <a:accent3>
        <a:srgbClr val="A5A5A5"/>
      </a:accent3>
      <a:accent4>
        <a:srgbClr val="FFFFFF"/>
      </a:accent4>
      <a:accent5>
        <a:srgbClr val="BFBFBF"/>
      </a:accent5>
      <a:accent6>
        <a:srgbClr val="FFFFFF"/>
      </a:accent6>
      <a:hlink>
        <a:srgbClr val="BFBFBF"/>
      </a:hlink>
      <a:folHlink>
        <a:srgbClr val="FFFFFF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6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Parrots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Hanafi</dc:creator>
  <cp:lastModifiedBy>Abu Hanafi</cp:lastModifiedBy>
  <cp:revision>8</cp:revision>
  <dcterms:created xsi:type="dcterms:W3CDTF">2025-12-01T13:50:35Z</dcterms:created>
  <dcterms:modified xsi:type="dcterms:W3CDTF">2025-12-01T17:23:07Z</dcterms:modified>
</cp:coreProperties>
</file>