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Water Pollution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Speaking Assessment - Grade 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Water Pollution?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Water gets dirty</a:t>
            </a:r>
          </a:p>
          <a:p>
            <a:r>
              <a:t>- Harmful things enter water</a:t>
            </a:r>
          </a:p>
          <a:p>
            <a:r>
              <a:t>- Not safe for people or animals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of Water Pollution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Throwing trash in water</a:t>
            </a:r>
          </a:p>
          <a:p>
            <a:r>
              <a:t>- Chemicals from factories</a:t>
            </a:r>
          </a:p>
          <a:p>
            <a:r>
              <a:t>- Oil spills</a:t>
            </a:r>
          </a:p>
          <a:p>
            <a:r>
              <a:t>- Dirty water from homes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is it Bad?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Makes water unsafe to drink</a:t>
            </a:r>
          </a:p>
          <a:p>
            <a:r>
              <a:t>- Animals get sick</a:t>
            </a:r>
          </a:p>
          <a:p>
            <a:r>
              <a:t>- Plants cannot grow</a:t>
            </a:r>
          </a:p>
          <a:p>
            <a:r>
              <a:t>- People can get sick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Can We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Throw trash in the bin</a:t>
            </a:r>
          </a:p>
          <a:p>
            <a:r>
              <a:t>- Save water</a:t>
            </a:r>
          </a:p>
          <a:p>
            <a:r>
              <a:t>- Keep rivers and seas clean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Talk for 20–30 seconds about why clean water is important.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