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E6C8"/>
          </a:solidFill>
          <a:ln>
            <a:solidFill>
              <a:srgbClr val="FFE6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400" b="1"/>
            </a:pPr>
            <a:r>
              <a:t>Why Junk Food Is Bad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7772400" cy="228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/>
            </a:pPr>
            <a:r>
              <a:t>Junk food can make our body and brain weak.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49022AD-0A4F-25CE-22B5-C31ECB3222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3816" y="2289810"/>
            <a:ext cx="3915784" cy="34671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E6C8"/>
          </a:solidFill>
          <a:ln>
            <a:solidFill>
              <a:srgbClr val="FFE6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400" b="1"/>
            </a:pPr>
            <a:r>
              <a:t>Obesity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7772400" cy="228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/>
            </a:pPr>
            <a:r>
              <a:t>Too much junk food can cause obesity.</a:t>
            </a:r>
          </a:p>
          <a:p>
            <a:r>
              <a:t>(Too much body fat)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776653B-39EE-33DA-93C6-050EC7274E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3952" y="2897829"/>
            <a:ext cx="2857500" cy="28448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E6C8"/>
          </a:solidFill>
          <a:ln>
            <a:solidFill>
              <a:srgbClr val="FFE6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400" b="1"/>
            </a:pPr>
            <a:r>
              <a:t>Diabetes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7772400" cy="228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/>
            </a:pPr>
            <a:r>
              <a:t>Eating sugary junk food can cause diabetes.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0DE4493-5078-B7F1-40EF-EACCBA5909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3400" y="2268819"/>
            <a:ext cx="3978888" cy="412625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E6C8"/>
          </a:solidFill>
          <a:ln>
            <a:solidFill>
              <a:srgbClr val="FFE6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400" b="1"/>
            </a:pPr>
            <a:r>
              <a:t>Brain Effects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5259004" cy="95410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/>
            </a:pPr>
            <a:r>
              <a:rPr dirty="0"/>
              <a:t>Junk food can cause mood swings, </a:t>
            </a:r>
            <a:endParaRPr lang="ar-SA" dirty="0"/>
          </a:p>
          <a:p>
            <a:pPr>
              <a:defRPr sz="2800"/>
            </a:pPr>
            <a:r>
              <a:rPr dirty="0"/>
              <a:t>forgetfulness, and depression.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B383B05-DE6E-3C76-F94E-23EDB96ECF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6702" y="3011507"/>
            <a:ext cx="5467006" cy="316069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E6C8"/>
          </a:solidFill>
          <a:ln>
            <a:solidFill>
              <a:srgbClr val="FFE6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400" b="1"/>
            </a:pPr>
            <a:r>
              <a:t>Addictive &amp; Fatigue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7772400" cy="228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/>
            </a:pPr>
            <a:r>
              <a:t>Junk food is addictive and can make us feel very tired.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ED21623-177E-2209-DC9E-D6B50ECA58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9894" y="2514600"/>
            <a:ext cx="5536906" cy="369425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E6C8"/>
          </a:solidFill>
          <a:ln>
            <a:solidFill>
              <a:srgbClr val="FFE6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400" b="1"/>
            </a:pPr>
            <a:r>
              <a:t>Choose Healthy Food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88720"/>
            <a:ext cx="8686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t>Healthy food keeps us strong and smart.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56E1B08-B867-BC89-6F19-BFE8EF856A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110" y="2027455"/>
            <a:ext cx="6871889" cy="455622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E6C8"/>
          </a:solidFill>
          <a:ln>
            <a:solidFill>
              <a:srgbClr val="FFE6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200" b="1" i="1" u="sng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Thank you for listening </a:t>
            </a:r>
          </a:p>
          <a:p>
            <a:pPr algn="ctr"/>
            <a:endParaRPr lang="en-US" sz="4200" b="1" i="1" u="sng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algn="ctr"/>
            <a:r>
              <a:rPr lang="en-US" sz="4200" b="1" i="1" u="sng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Ghina</a:t>
            </a:r>
            <a:r>
              <a:rPr lang="en-US" sz="4200" b="1" i="1" u="sng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aljaber</a:t>
            </a:r>
            <a:endParaRPr sz="4200" b="1" i="1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41131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>generated using python-pptx</dc:description>
  <cp:lastModifiedBy>Hanaa Qutaifan</cp:lastModifiedBy>
  <cp:revision>2</cp:revision>
  <dcterms:created xsi:type="dcterms:W3CDTF">2013-01-27T09:14:16Z</dcterms:created>
  <dcterms:modified xsi:type="dcterms:W3CDTF">2025-11-29T07:34:48Z</dcterms:modified>
  <cp:category/>
</cp:coreProperties>
</file>