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3852909B-09F8-4BD5-AF55-A665955BBD6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8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F0DD0-2A6F-4F79-890C-FFB39C5316A3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4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6FD3-7618-407B-9AD1-F22D2D250FF2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68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85AEE-FEBA-4707-9A7F-B8CF33FA2E44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2808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9DBA2-4164-48AA-BE36-C02775701CCE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29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62D7-2A52-40FE-9D68-7AA14F989445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495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7A9BF-74C6-453E-9062-D3583FAE217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290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82FE-38CB-4EF0-933A-9DB1E0083DE7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778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C8C4D7EC-FC7F-48C5-AE2E-706146BC4953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87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A65E-2E7B-45D1-A4B9-0680C068B11A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56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AC75D96E-8D7E-422E-A2A8-D28C1B4E7B86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97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A3118-2D63-46DE-A5FD-62B7769B1823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9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95C9-E353-4D5F-9DEE-820E2A1F9C49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24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55670-3E6A-43D3-8215-C1C48E0C965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1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4154-F461-49B9-A649-5772D9210BB9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2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1323-B5E5-4968-904B-943CFA4A926F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9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2EE3-1862-478D-ABFA-CE4447D28533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5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9B1F-4A78-4DE2-B1E7-52FA32BE5580}" type="datetimeFigureOut">
              <a:rPr lang="en-US" dirty="0"/>
              <a:t>11/10/25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325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106B9FE-7E5A-4047-B5D3-C3C24BD3E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0EBA20-0A64-45D5-B937-FE93DCA01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89224" y="0"/>
            <a:ext cx="255477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EAD5E5B-543A-4690-8C75-BACF7FFB40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9144000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8739700-980C-4F96-84CD-97157DFE8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59089"/>
            <a:ext cx="6830522" cy="32116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2A2FDCB-3B06-44F3-A0AA-2C056C3E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09600"/>
            <a:ext cx="6830523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3B4871-1596-9140-ADD1-3DB1268D4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240" y="753228"/>
            <a:ext cx="5596383" cy="108093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Refugee Problem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085E6-69D0-4ADA-51C0-351A06039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40" y="2336873"/>
            <a:ext cx="5596383" cy="3142077"/>
          </a:xfrm>
        </p:spPr>
        <p:txBody>
          <a:bodyPr>
            <a:normAutofit/>
          </a:bodyPr>
          <a:lstStyle/>
          <a:p>
            <a:r>
              <a:rPr lang="en-US" sz="1600"/>
              <a:t>Rashed Al Jafari</a:t>
            </a:r>
          </a:p>
          <a:p>
            <a:r>
              <a:rPr lang="en-US" sz="1600"/>
              <a:t>English Language Project</a:t>
            </a:r>
          </a:p>
        </p:txBody>
      </p:sp>
    </p:spTree>
    <p:extLst>
      <p:ext uri="{BB962C8B-B14F-4D97-AF65-F5344CB8AC3E}">
        <p14:creationId xmlns:p14="http://schemas.microsoft.com/office/powerpoint/2010/main" val="43086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C45AD9C-F21B-4046-AF68-07A246947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F5BD6E-AB48-4A2D-AA03-D787D54FA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221115A-B66A-4D35-9D9F-97A91D887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3704"/>
            <a:ext cx="7828359" cy="32116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BC72B1C-D4EE-45CF-A99C-0AD017C41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09600"/>
            <a:ext cx="7828359" cy="1368198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28"/>
            <a:ext cx="7210396" cy="108093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Refugee Problems Around the World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8AB44AF-E52F-46C5-8C2C-8487AC8B1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1971234"/>
            <a:ext cx="1202248" cy="1442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5B2FDF3-1FF8-4FBF-842A-4EA5719F3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389DEC8-49B8-4778-BB47-FF48E8C5B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5714"/>
            <a:ext cx="7828359" cy="321164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F550B33-5759-49FD-90FC-11EA4ED5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2116667"/>
            <a:ext cx="7829550" cy="3793206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1" y="2437831"/>
            <a:ext cx="6835517" cy="3150308"/>
          </a:xfrm>
        </p:spPr>
        <p:txBody>
          <a:bodyPr>
            <a:normAutofit/>
          </a:bodyPr>
          <a:lstStyle/>
          <a:p>
            <a:r>
              <a:rPr lang="en-US" sz="1700">
                <a:solidFill>
                  <a:srgbClr val="FFFFFF"/>
                </a:solidFill>
              </a:rPr>
              <a:t>Millions of people are forced to leave their homes each year due to war, violence, or natural disasters. Refugees face many challenges as they search for safety and a better life in other countries.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E64DAFB-AD9A-4E52-B026-8641CCD67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8103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3B1C8FC-E1FE-470B-AB3B-D4B1D8C9D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321733"/>
            <a:ext cx="6942425" cy="845983"/>
          </a:xfrm>
          <a:effectLst>
            <a:outerShdw blurRad="88900" dist="38100" dir="2700000" algn="tl" rotWithShape="0">
              <a:prstClr val="black">
                <a:alpha val="30000"/>
              </a:prstClr>
            </a:outerShdw>
          </a:effectLst>
        </p:spPr>
        <p:txBody>
          <a:bodyPr anchor="b">
            <a:normAutofit/>
          </a:bodyPr>
          <a:lstStyle/>
          <a:p>
            <a:r>
              <a:rPr lang="en-US"/>
              <a:t>Main Problems Refugees Face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6ED1086-4FBF-41E3-B23D-0AF086E76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9" y="2846786"/>
            <a:ext cx="1202248" cy="14427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00C04C-9973-40F3-8121-55AC6A472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51041"/>
            <a:ext cx="7452665" cy="321164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D6B57F6-C734-4FDA-9495-94E602DC5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89448"/>
            <a:ext cx="7452665" cy="4381221"/>
          </a:xfrm>
          <a:prstGeom prst="rect">
            <a:avLst/>
          </a:prstGeom>
          <a:solidFill>
            <a:srgbClr val="0D0D0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0" y="1960966"/>
            <a:ext cx="6450792" cy="3418626"/>
          </a:xfrm>
        </p:spPr>
        <p:txBody>
          <a:bodyPr anchor="t">
            <a:normAutofit/>
          </a:bodyPr>
          <a:lstStyle/>
          <a:p>
            <a:r>
              <a:rPr lang="en-US" sz="1700">
                <a:solidFill>
                  <a:srgbClr val="FFFFFF"/>
                </a:solidFill>
              </a:rPr>
              <a:t>Lack of shelter and basic needs: Many live in tents or camps without enough food or clean water.</a:t>
            </a:r>
          </a:p>
          <a:p>
            <a:r>
              <a:rPr lang="en-US" sz="1700">
                <a:solidFill>
                  <a:srgbClr val="FFFFFF"/>
                </a:solidFill>
              </a:rPr>
              <a:t>Health issues: Refugees often suffer from poor healthcare and unsafe conditions.</a:t>
            </a:r>
          </a:p>
          <a:p>
            <a:r>
              <a:rPr lang="en-US" sz="1700">
                <a:solidFill>
                  <a:srgbClr val="FFFFFF"/>
                </a:solidFill>
              </a:rPr>
              <a:t>Education gaps: Many children cannot go to school.</a:t>
            </a:r>
          </a:p>
          <a:p>
            <a:r>
              <a:rPr lang="en-US" sz="1700">
                <a:solidFill>
                  <a:srgbClr val="FFFFFF"/>
                </a:solidFill>
              </a:rPr>
              <a:t>Employment: Adults struggle to find work or rebuild their lives.</a:t>
            </a:r>
          </a:p>
          <a:p>
            <a:r>
              <a:rPr lang="en-US" sz="1700">
                <a:solidFill>
                  <a:srgbClr val="FFFFFF"/>
                </a:solidFill>
              </a:rPr>
              <a:t>Emotional trauma: Leaving home and loved ones causes stress and sadness.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6C984CB-7FE4-4AD0-8CF7-11AD55736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1752" y="148944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ABF498-B9D0-87B8-BC88-D9F8CCEB5B00}"/>
              </a:ext>
            </a:extLst>
          </p:cNvPr>
          <p:cNvSpPr txBox="1"/>
          <p:nvPr/>
        </p:nvSpPr>
        <p:spPr>
          <a:xfrm>
            <a:off x="3664284" y="290674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905A9BAA-B344-45D2-838C-73856C4B1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382" y="0"/>
            <a:ext cx="9144000" cy="6858001"/>
            <a:chOff x="-3176" y="0"/>
            <a:chExt cx="12192000" cy="6858001"/>
          </a:xfrm>
        </p:grpSpPr>
        <p:sp useBgFill="1">
          <p:nvSpPr>
            <p:cNvPr id="10" name="Rectangle 9">
              <a:extLst>
                <a:ext uri="{FF2B5EF4-FFF2-40B4-BE49-F238E27FC236}">
                  <a16:creationId xmlns:a16="http://schemas.microsoft.com/office/drawing/2014/main" id="{390434AA-4632-440E-9AE7-411396A7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462FD1E-E713-4FD4-8746-671C946723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pic>
        <p:nvPicPr>
          <p:cNvPr id="5" name="Picture 4" descr="Hands holding each other's wrists and interlinked to form a circle">
            <a:extLst>
              <a:ext uri="{FF2B5EF4-FFF2-40B4-BE49-F238E27FC236}">
                <a16:creationId xmlns:a16="http://schemas.microsoft.com/office/drawing/2014/main" id="{B39A6D1C-F515-9C40-69D7-618735783F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243" r="20609"/>
          <a:stretch>
            <a:fillRect/>
          </a:stretch>
        </p:blipFill>
        <p:spPr>
          <a:xfrm>
            <a:off x="3477006" y="10"/>
            <a:ext cx="5664611" cy="68563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8A4CDE5-C7BC-41E1-8A4A-79E024CC09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09600"/>
            <a:ext cx="3763924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2759271" cy="1080938"/>
          </a:xfrm>
        </p:spPr>
        <p:txBody>
          <a:bodyPr>
            <a:normAutofit/>
          </a:bodyPr>
          <a:lstStyle/>
          <a:p>
            <a:r>
              <a:rPr lang="en-US" sz="2800"/>
              <a:t>How We Can Help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5C7952-5703-489E-8DBD-F2EFAC8EE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3771900" cy="20273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1" y="2336873"/>
            <a:ext cx="2686226" cy="3599316"/>
          </a:xfrm>
        </p:spPr>
        <p:txBody>
          <a:bodyPr>
            <a:normAutofit/>
          </a:bodyPr>
          <a:lstStyle/>
          <a:p>
            <a:r>
              <a:rPr lang="en-US" sz="1400"/>
              <a:t>Support refugee aid organizations with donations or volunteering.</a:t>
            </a:r>
          </a:p>
          <a:p>
            <a:r>
              <a:rPr lang="en-US" sz="1400"/>
              <a:t>Raise awareness at school or in the community.</a:t>
            </a:r>
          </a:p>
          <a:p>
            <a:r>
              <a:rPr lang="en-US" sz="1400"/>
              <a:t>Be kind and welcoming to refugees who move into your area.</a:t>
            </a:r>
          </a:p>
          <a:p>
            <a:r>
              <a:rPr lang="en-US" sz="1400"/>
              <a:t>Together, small acts of kindness can make a big difference in helping refugees rebuild their lives.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3E6C53-102E-4ACA-BCBB-3CC973B99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B2B42C-0777-4D6E-9432-535281803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1"/>
            <a:ext cx="6726063" cy="2759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FEAAB60-93E2-4DC6-99AC-939637BCE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EF5ECB8-D49C-48FB-A93E-88EB2FFDF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2590078"/>
            <a:ext cx="6726063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1B77A2-BD5C-432D-B52E-C12612C74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33786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2E911EF-80F5-4781-A4DF-44EFAF242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0A2A734-17E4-44D5-9630-D54D6AF74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FFB5C33-24B2-4764-BDBD-4C10A21DB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91606" y="0"/>
            <a:ext cx="255239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FEB601E2-EFED-4313-BEE4-9E27B94FC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2852"/>
            <a:ext cx="6832905" cy="246557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1425DB5A-CEE1-4EE1-8C4A-689E49D354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6832905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D36E20-3FA5-1EF9-60CA-4B7DA1BB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382" y="2733709"/>
            <a:ext cx="5743344" cy="13730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>
                <a:solidFill>
                  <a:srgbClr val="FFFFFF"/>
                </a:solidFill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4018328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Berlin</vt:lpstr>
      <vt:lpstr>Refugee Problem </vt:lpstr>
      <vt:lpstr>Refugee Problems Around the World</vt:lpstr>
      <vt:lpstr>Main Problems Refugees Face</vt:lpstr>
      <vt:lpstr>How We Can Help</vt:lpstr>
      <vt:lpstr>The End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Refugee Problem </dc:title>
  <dc:subject/>
  <dc:creator/>
  <cp:keywords/>
  <dc:description>generated using python-pptx</dc:description>
  <cp:lastModifiedBy>Ali Jafari</cp:lastModifiedBy>
  <cp:revision>2</cp:revision>
  <dcterms:created xsi:type="dcterms:W3CDTF">2013-01-27T09:14:16Z</dcterms:created>
  <dcterms:modified xsi:type="dcterms:W3CDTF">2025-11-10T20:38:18Z</dcterms:modified>
  <cp:category/>
</cp:coreProperties>
</file>