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الاقتران التربيعي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إعداد: الطالب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الاقتران التربيعي؟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الاقتران التربيعي هو اقتران رياضي يكون على الصورة العامة:</a:t>
            </a:r>
          </a:p>
          <a:p>
            <a:pPr>
              <a:defRPr sz="2000"/>
            </a:pPr>
            <a:r>
              <a:t>f(x) = ax² + bx + c</a:t>
            </a:r>
          </a:p>
          <a:p>
            <a:pPr>
              <a:defRPr sz="2000"/>
            </a:pPr>
            <a:r>
              <a:t>حيث أن a و b و c أعداد حقيقية، وa ≠ 0.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الصيغة العامة للاقتران التربيعي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الصيغة العامة هي: f(x) = ax² + bx + c</a:t>
            </a:r>
          </a:p>
          <a:p>
            <a:pPr>
              <a:defRPr sz="2000"/>
            </a:pPr>
            <a:r>
              <a:t>ويمثل منحنى بياني على شكل قطع مكافئ.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اتجاه فتحة القطع المكافئ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يعتمد اتجاه الفتحة على إشارة a:</a:t>
            </a:r>
          </a:p>
          <a:p>
            <a:pPr>
              <a:defRPr sz="2000"/>
            </a:pPr>
            <a:r>
              <a:t>إذا كانت a موجبة → تكون الفتحة للأعلى.</a:t>
            </a:r>
          </a:p>
          <a:p>
            <a:pPr>
              <a:defRPr sz="2000"/>
            </a:pPr>
            <a:r>
              <a:t>إذا كانت a سالبة → تكون الفتحة للأسفل.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رأس القطع ومحور التماثل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رأس القطع هو أعلى أو أدنى نقطة في المنحنى.</a:t>
            </a:r>
          </a:p>
          <a:p>
            <a:pPr>
              <a:defRPr sz="2000"/>
            </a:pPr>
            <a:r>
              <a:t>يُحسب موضعه من القانون: x = -b / (2a)</a:t>
            </a:r>
          </a:p>
          <a:p>
            <a:pPr>
              <a:defRPr sz="2000"/>
            </a:pPr>
            <a:r>
              <a:t>أما محور التماثل فهو الخط الذي يقسم المنحنى إلى نصفين متماثلين.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تمثيل الاقتران التربيعي بيانياً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لرسم الاقتران التربيعي، نقوم باختيار قيم لـ x ثم نحسب القيم المقابلة لـ f(x)،</a:t>
            </a:r>
          </a:p>
          <a:p>
            <a:pPr>
              <a:defRPr sz="2000"/>
            </a:pPr>
            <a:r>
              <a:t>ثم نرسم النقاط الناتجة ونصل بينها بخط منحني ناعم.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مثال توضيحي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إذا كان لدينا: f(x) = x² + 2x + 1</a:t>
            </a:r>
          </a:p>
          <a:p>
            <a:pPr>
              <a:defRPr sz="2000"/>
            </a:pPr>
            <a:r>
              <a:t>يمكننا كتابتها على الصورة: f(x) = (x + 1)²</a:t>
            </a:r>
          </a:p>
          <a:p>
            <a:pPr>
              <a:defRPr sz="2000"/>
            </a:pPr>
            <a:r>
              <a:t>إذن الرأس هو عند النقطة (-1, 0)، والفتحة للأعلى لأن a موجبة.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✔ الاقتران التربيعي يكون على الصورة f(x) = ax² + bx + c.</a:t>
            </a:r>
          </a:p>
          <a:p>
            <a:pPr>
              <a:defRPr sz="2000"/>
            </a:pPr>
            <a:r>
              <a:t>✔ قيمة a تحدد اتجاه الفتحة.</a:t>
            </a:r>
          </a:p>
          <a:p>
            <a:pPr>
              <a:defRPr sz="2000"/>
            </a:pPr>
            <a:r>
              <a:t>✔ يوجد رأس ومحور تماثل.</a:t>
            </a:r>
          </a:p>
          <a:p>
            <a:pPr>
              <a:defRPr sz="2000"/>
            </a:pPr>
            <a:r>
              <a:t>✔ تمثيله البياني قطع مكافئ.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الاقتران التربيعي</vt:lpstr>
      <vt:lpstr>ما هو الاقتران التربيعي؟</vt:lpstr>
      <vt:lpstr>الصيغة العامة للاقتران التربيعي</vt:lpstr>
      <vt:lpstr>اتجاه فتحة القطع المكافئ</vt:lpstr>
      <vt:lpstr>رأس القطع ومحور التماثل</vt:lpstr>
      <vt:lpstr>تمثيل الاقتران التربيعي بيانياً</vt:lpstr>
      <vt:lpstr>مثال توضيحي</vt:lpstr>
      <vt:lpstr>ملخص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الاقتران التربيعي</dc:title>
  <dc:subject/>
  <dc:creator/>
  <cp:keywords/>
  <dc:description>generated using python-pptx</dc:description>
  <cp:lastModifiedBy>omarxxtw@gmail.com</cp:lastModifiedBy>
  <cp:revision>2</cp:revision>
  <dcterms:created xsi:type="dcterms:W3CDTF">2013-01-27T09:14:16Z</dcterms:created>
  <dcterms:modified xsi:type="dcterms:W3CDTF">2025-11-05T17:47:41Z</dcterms:modified>
  <cp:category/>
</cp:coreProperties>
</file>