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63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48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20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44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85369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731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139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64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60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778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048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711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01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637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1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7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FDB13-6FED-42DC-ADD2-B196ECEFFCF0}" type="datetimeFigureOut">
              <a:rPr lang="en-US" smtClean="0"/>
              <a:t>10/27/2025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33DCE88-E9B2-4061-91E3-998B699C1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2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ertical Scroll 4"/>
          <p:cNvSpPr/>
          <p:nvPr/>
        </p:nvSpPr>
        <p:spPr>
          <a:xfrm>
            <a:off x="3711018" y="-24211"/>
            <a:ext cx="3205114" cy="1659117"/>
          </a:xfrm>
          <a:prstGeom prst="vertic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503602" y="478738"/>
            <a:ext cx="9052875" cy="1395167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lgerian" panose="04020705040A02060702" pitchFamily="82" charset="0"/>
              </a:rPr>
              <a:t>Farm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&lt;strong&gt;Farm&lt;/strong&gt; Land In Mountains Free Stock Photo - Public Domain Picture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776" y="1634906"/>
            <a:ext cx="7907518" cy="3990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95430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ترجمة '&lt;strong&gt;ديك&lt;/strong&gt;' – قاموس الكردية-العربية | Glosb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26" y="1935685"/>
            <a:ext cx="3651708" cy="24283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 descr="&lt;strong&gt;Birds&lt;/strong&gt; In A Tree Free Stock Photo - Public Domain Picture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944" y="1935685"/>
            <a:ext cx="3953506" cy="26191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75641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00" y="2522112"/>
            <a:ext cx="3487703" cy="23209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337" y="2522112"/>
            <a:ext cx="3308528" cy="23209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0413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haf Herde Schafherde - Kostenloses Foto auf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57" y="1183038"/>
            <a:ext cx="7563439" cy="401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18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يا بلد نكتة يا شعب أبن نكتة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41" y="1799537"/>
            <a:ext cx="3766794" cy="371970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8375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&lt;strong&gt;Thank you&lt;/strong&gt; 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679" y="1350102"/>
            <a:ext cx="7059182" cy="455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442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</TotalTime>
  <Words>1</Words>
  <Application>Microsoft Office PowerPoint</Application>
  <PresentationFormat>Widescreen</PresentationFormat>
  <Paragraphs>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Algerian</vt:lpstr>
      <vt:lpstr>Arial</vt:lpstr>
      <vt:lpstr>Trebuchet MS</vt:lpstr>
      <vt:lpstr>Wingdings 3</vt:lpstr>
      <vt:lpstr>Facet</vt:lpstr>
      <vt:lpstr>Farm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</dc:title>
  <dc:creator>User</dc:creator>
  <cp:lastModifiedBy>User</cp:lastModifiedBy>
  <cp:revision>4</cp:revision>
  <dcterms:created xsi:type="dcterms:W3CDTF">2025-10-27T14:59:11Z</dcterms:created>
  <dcterms:modified xsi:type="dcterms:W3CDTF">2025-10-27T15:49:59Z</dcterms:modified>
</cp:coreProperties>
</file>