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الجريمة الالكترونية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هديل رمزي محيسن </a:t>
            </a:r>
          </a:p>
          <a:p>
            <a:r>
              <a:rPr lang="ar-JO" dirty="0" smtClean="0"/>
              <a:t>تاسع 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2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تعريف الجريمة الالكترونية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الجريمة </a:t>
            </a:r>
            <a:r>
              <a:rPr lang="ar-JO" dirty="0"/>
              <a:t>الإلكترونية هي أي فعل غير قانوني يتم باستخدام أجهزة الحاسوب أو الإنترنت، مثل الاختراق، الاحتيال، الابتزاز، أو سرقة البيانات.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9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امثلة عن الجرائم الالكترونية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477736"/>
            <a:ext cx="42466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لاحتيال المالي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مثل سرقة بطاقات الائتمان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الاختراق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الدخول غير المصرح به إلى أنظمة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الابتزاز الإلكتروني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تهديد الضحية بنشر بيانات خاصة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نشر البرمجيات الخبيثة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(Malware).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التنمر الإلكتروني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8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اسباب انتشارها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الاعتماد الكبير على الإنترنت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ضعف الوعي الأمني لدى المستخدمين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سهولة إخفاء الهوية على الإنترنت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تطور أدوات وأساليب الاختراق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3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طرق الوقاية من الجريمة الالكترونية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استخدام كلمات مرور قوية وتغييرها دوريًا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عدم فتح الروابط أو المرفقات المشبوهة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تحديث البرامج ونظام التشغيل باستمرار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استخدام برامج الحماية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(Anti-virus &amp; Firewall).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عدم مشاركة البيانات الشخصية في المواقع غير الموثوقة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الحذر من الرسائل أو الاتصالات التي تطلب معلومات خاص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78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149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</vt:lpstr>
      <vt:lpstr>الجريمة الالكترونية</vt:lpstr>
      <vt:lpstr>تعريف الجريمة الالكترونية</vt:lpstr>
      <vt:lpstr>امثلة عن الجرائم الالكترونية</vt:lpstr>
      <vt:lpstr>اسباب انتشارها</vt:lpstr>
      <vt:lpstr>طرق الوقاية من الجريمة الالكترونية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الجريمة الالكترونية</dc:title>
  <dc:creator>Hadeel</dc:creator>
  <cp:lastModifiedBy>Hadeel</cp:lastModifiedBy>
  <cp:revision>2</cp:revision>
  <dcterms:created xsi:type="dcterms:W3CDTF">2025-10-12T06:30:51Z</dcterms:created>
  <dcterms:modified xsi:type="dcterms:W3CDTF">2025-10-12T06:42:51Z</dcterms:modified>
</cp:coreProperties>
</file>