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06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27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43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41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28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68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85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4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07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0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93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7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6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8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3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3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74F771C-A8F3-41EE-9FF6-86125A17BEE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FBE111C-8BF9-45CC-8DEC-BFAFADE7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5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group of rocks and stones&#10;&#10;AI-generated content may be incorrect.">
            <a:extLst>
              <a:ext uri="{FF2B5EF4-FFF2-40B4-BE49-F238E27FC236}">
                <a16:creationId xmlns:a16="http://schemas.microsoft.com/office/drawing/2014/main" id="{5B64ABA0-033D-0EA6-C1A3-A65495619A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0" y="228600"/>
            <a:ext cx="5181600" cy="35814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14BC64B-5AE5-7271-1D37-27492F8B7135}"/>
              </a:ext>
            </a:extLst>
          </p:cNvPr>
          <p:cNvSpPr txBox="1"/>
          <p:nvPr/>
        </p:nvSpPr>
        <p:spPr>
          <a:xfrm>
            <a:off x="2575560" y="502920"/>
            <a:ext cx="419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6000" dirty="0"/>
              <a:t>تصنيف المعادن</a:t>
            </a:r>
            <a:endParaRPr lang="en-US" sz="6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8D55E4-EB17-0019-EF3D-C6FAEF68B633}"/>
              </a:ext>
            </a:extLst>
          </p:cNvPr>
          <p:cNvSpPr txBox="1"/>
          <p:nvPr/>
        </p:nvSpPr>
        <p:spPr>
          <a:xfrm>
            <a:off x="7879080" y="591312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400" dirty="0"/>
              <a:t>عمل الطالب : زيد رامي برهم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4603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C276C7-6317-D902-752F-C415E2959A89}"/>
              </a:ext>
            </a:extLst>
          </p:cNvPr>
          <p:cNvSpPr txBox="1"/>
          <p:nvPr/>
        </p:nvSpPr>
        <p:spPr>
          <a:xfrm>
            <a:off x="2636520" y="548640"/>
            <a:ext cx="9083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تصنف المعادن على حسب الايون السالب الذي يحويه المعدن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39BEDB-084B-D727-CBB2-CA79390C6B0C}"/>
              </a:ext>
            </a:extLst>
          </p:cNvPr>
          <p:cNvSpPr txBox="1"/>
          <p:nvPr/>
        </p:nvSpPr>
        <p:spPr>
          <a:xfrm>
            <a:off x="7543800" y="2133600"/>
            <a:ext cx="3581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2800" dirty="0"/>
              <a:t>ومن هذه المعادن :</a:t>
            </a:r>
          </a:p>
          <a:p>
            <a:endParaRPr lang="ar-JO" sz="2800" dirty="0"/>
          </a:p>
          <a:p>
            <a:pPr algn="r"/>
            <a:r>
              <a:rPr lang="ar-JO" sz="2800" dirty="0"/>
              <a:t>1 السيليكات</a:t>
            </a:r>
          </a:p>
          <a:p>
            <a:pPr algn="r"/>
            <a:r>
              <a:rPr lang="ar-JO" sz="2800" dirty="0"/>
              <a:t>2 الكربونات </a:t>
            </a:r>
          </a:p>
          <a:p>
            <a:pPr algn="r"/>
            <a:r>
              <a:rPr lang="ar-JO" sz="2800" dirty="0"/>
              <a:t>3 لاكاسيد</a:t>
            </a:r>
          </a:p>
          <a:p>
            <a:pPr algn="r"/>
            <a:r>
              <a:rPr lang="ar-JO" sz="2800" dirty="0"/>
              <a:t>4 الكبريتات</a:t>
            </a:r>
          </a:p>
          <a:p>
            <a:pPr algn="r"/>
            <a:r>
              <a:rPr lang="ar-JO" sz="2800" dirty="0"/>
              <a:t>5 الكبريتيدات</a:t>
            </a:r>
          </a:p>
          <a:p>
            <a:pPr algn="r"/>
            <a:r>
              <a:rPr lang="ar-JO" sz="2800" dirty="0"/>
              <a:t>6 الهاليدات  </a:t>
            </a:r>
          </a:p>
          <a:p>
            <a:pPr algn="r"/>
            <a:r>
              <a:rPr lang="ar-JO" sz="2800" dirty="0"/>
              <a:t>7 الفوسفات </a:t>
            </a:r>
            <a:endParaRPr lang="en-US" sz="2800" dirty="0"/>
          </a:p>
        </p:txBody>
      </p:sp>
      <p:pic>
        <p:nvPicPr>
          <p:cNvPr id="5" name="Picture 4" descr="A person holding a clear piece of crystal">
            <a:extLst>
              <a:ext uri="{FF2B5EF4-FFF2-40B4-BE49-F238E27FC236}">
                <a16:creationId xmlns:a16="http://schemas.microsoft.com/office/drawing/2014/main" id="{A8B9C950-9DC7-B9CB-6D37-0A1B367F1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556659"/>
            <a:ext cx="4038600" cy="354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020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612FB5-583B-02AD-2504-DF48DBD85AC6}"/>
              </a:ext>
            </a:extLst>
          </p:cNvPr>
          <p:cNvSpPr txBox="1"/>
          <p:nvPr/>
        </p:nvSpPr>
        <p:spPr>
          <a:xfrm>
            <a:off x="8702040" y="320040"/>
            <a:ext cx="594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6000" dirty="0"/>
              <a:t>الكربونات:</a:t>
            </a:r>
            <a:endParaRPr lang="en-US" sz="6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7BC14F-82ED-71D8-D621-34D60C92A011}"/>
              </a:ext>
            </a:extLst>
          </p:cNvPr>
          <p:cNvSpPr txBox="1"/>
          <p:nvPr/>
        </p:nvSpPr>
        <p:spPr>
          <a:xfrm>
            <a:off x="2316480" y="1541026"/>
            <a:ext cx="7056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تحتوي في تركيبها الكيميائي ايون كربون </a:t>
            </a:r>
            <a:r>
              <a:rPr lang="en-US" sz="3600" dirty="0"/>
              <a:t>co3 </a:t>
            </a:r>
            <a:r>
              <a:rPr lang="ar-JO" sz="3600" dirty="0"/>
              <a:t>سالب الشحنه 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BF0212-1F9D-D9C2-2D33-2A6DF4E6298D}"/>
              </a:ext>
            </a:extLst>
          </p:cNvPr>
          <p:cNvSpPr txBox="1"/>
          <p:nvPr/>
        </p:nvSpPr>
        <p:spPr>
          <a:xfrm>
            <a:off x="6949440" y="3566160"/>
            <a:ext cx="4053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من الامثله عليها :</a:t>
            </a:r>
          </a:p>
          <a:p>
            <a:pPr algn="r"/>
            <a:endParaRPr lang="ar-JO" sz="3600" dirty="0"/>
          </a:p>
          <a:p>
            <a:pPr algn="r"/>
            <a:r>
              <a:rPr lang="ar-JO" sz="3600" dirty="0"/>
              <a:t>الكالسيت </a:t>
            </a:r>
          </a:p>
          <a:p>
            <a:pPr algn="r"/>
            <a:r>
              <a:rPr lang="ar-JO" sz="3600" dirty="0"/>
              <a:t>الدولميت </a:t>
            </a:r>
          </a:p>
          <a:p>
            <a:pPr algn="r"/>
            <a:r>
              <a:rPr lang="ar-JO" sz="3600" dirty="0"/>
              <a:t>الملاكيت</a:t>
            </a:r>
            <a:endParaRPr lang="en-US" sz="3600" dirty="0"/>
          </a:p>
        </p:txBody>
      </p:sp>
      <p:pic>
        <p:nvPicPr>
          <p:cNvPr id="6" name="Picture 5" descr="A black rock with white background&#10;&#10;AI-generated content may be incorrect.">
            <a:extLst>
              <a:ext uri="{FF2B5EF4-FFF2-40B4-BE49-F238E27FC236}">
                <a16:creationId xmlns:a16="http://schemas.microsoft.com/office/drawing/2014/main" id="{8CDF83CE-A363-10AA-6912-A46D7B6A8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430" y="3566160"/>
            <a:ext cx="3477110" cy="326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67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E4107F-540D-A6A7-AE03-768A4BFC1203}"/>
              </a:ext>
            </a:extLst>
          </p:cNvPr>
          <p:cNvSpPr txBox="1"/>
          <p:nvPr/>
        </p:nvSpPr>
        <p:spPr>
          <a:xfrm>
            <a:off x="9738360" y="457200"/>
            <a:ext cx="451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الاكاسيد :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C6A5E4-1DE8-E5AB-B537-B2E5AD8B147F}"/>
              </a:ext>
            </a:extLst>
          </p:cNvPr>
          <p:cNvSpPr txBox="1"/>
          <p:nvPr/>
        </p:nvSpPr>
        <p:spPr>
          <a:xfrm>
            <a:off x="2727960" y="655320"/>
            <a:ext cx="586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تحنوي في تركيبها الكيميائي على ايون اكسجين سالب 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A2D89A-5415-7CE7-EDA6-17A2CB3C1280}"/>
              </a:ext>
            </a:extLst>
          </p:cNvPr>
          <p:cNvSpPr txBox="1"/>
          <p:nvPr/>
        </p:nvSpPr>
        <p:spPr>
          <a:xfrm>
            <a:off x="8001000" y="2971800"/>
            <a:ext cx="3611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من الامثله عليها :</a:t>
            </a:r>
          </a:p>
          <a:p>
            <a:pPr algn="r"/>
            <a:r>
              <a:rPr lang="ar-JO" sz="3600" dirty="0"/>
              <a:t> </a:t>
            </a:r>
          </a:p>
          <a:p>
            <a:pPr algn="r"/>
            <a:r>
              <a:rPr lang="ar-JO" sz="3600" dirty="0"/>
              <a:t>الهيماتيت</a:t>
            </a:r>
          </a:p>
          <a:p>
            <a:pPr algn="r"/>
            <a:r>
              <a:rPr lang="ar-JO" sz="3600" dirty="0"/>
              <a:t>الماغنتيت </a:t>
            </a:r>
          </a:p>
          <a:p>
            <a:pPr algn="r"/>
            <a:r>
              <a:rPr lang="ar-JO" sz="3600" dirty="0"/>
              <a:t>الالمنيت </a:t>
            </a:r>
            <a:endParaRPr lang="en-US" sz="3600" dirty="0"/>
          </a:p>
        </p:txBody>
      </p:sp>
      <p:pic>
        <p:nvPicPr>
          <p:cNvPr id="6" name="Picture 5" descr="A close-up of a black crystal&#10;&#10;AI-generated content may be incorrect.">
            <a:extLst>
              <a:ext uri="{FF2B5EF4-FFF2-40B4-BE49-F238E27FC236}">
                <a16:creationId xmlns:a16="http://schemas.microsoft.com/office/drawing/2014/main" id="{F7E05FD5-8F6F-116F-4F96-ED663B418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819400"/>
            <a:ext cx="4450080" cy="359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543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F6C683-F53D-DBD6-A9BC-F28007692432}"/>
              </a:ext>
            </a:extLst>
          </p:cNvPr>
          <p:cNvSpPr txBox="1"/>
          <p:nvPr/>
        </p:nvSpPr>
        <p:spPr>
          <a:xfrm>
            <a:off x="8168640" y="320040"/>
            <a:ext cx="3794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الهاليدات 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C63A1A-B8A4-0A42-EABA-E4C0A5A7AB5F}"/>
              </a:ext>
            </a:extLst>
          </p:cNvPr>
          <p:cNvSpPr txBox="1"/>
          <p:nvPr/>
        </p:nvSpPr>
        <p:spPr>
          <a:xfrm>
            <a:off x="1981200" y="1447800"/>
            <a:ext cx="6187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تتكون من اتحاد احد التيونات و هي سالبه الشحنه كالكلور و البوروم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F82A00-9B81-FF59-1918-B814870CF429}"/>
              </a:ext>
            </a:extLst>
          </p:cNvPr>
          <p:cNvSpPr txBox="1"/>
          <p:nvPr/>
        </p:nvSpPr>
        <p:spPr>
          <a:xfrm>
            <a:off x="8321040" y="3078480"/>
            <a:ext cx="36423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من الامثله عايها :</a:t>
            </a:r>
          </a:p>
          <a:p>
            <a:endParaRPr lang="ar-JO" sz="3600" dirty="0"/>
          </a:p>
          <a:p>
            <a:pPr algn="r"/>
            <a:r>
              <a:rPr lang="ar-JO" sz="3600" dirty="0"/>
              <a:t>الهاليت </a:t>
            </a:r>
          </a:p>
          <a:p>
            <a:pPr algn="r"/>
            <a:r>
              <a:rPr lang="ar-JO" sz="3600" dirty="0"/>
              <a:t>الفلوريت </a:t>
            </a:r>
          </a:p>
          <a:p>
            <a:pPr algn="r"/>
            <a:endParaRPr lang="en-US" sz="3600" dirty="0"/>
          </a:p>
        </p:txBody>
      </p:sp>
      <p:pic>
        <p:nvPicPr>
          <p:cNvPr id="6" name="Picture 5" descr="A close-up of a crystal&#10;&#10;AI-generated content may be incorrect.">
            <a:extLst>
              <a:ext uri="{FF2B5EF4-FFF2-40B4-BE49-F238E27FC236}">
                <a16:creationId xmlns:a16="http://schemas.microsoft.com/office/drawing/2014/main" id="{E44576F6-12A8-03D1-0239-AEA04E798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781" y="3566160"/>
            <a:ext cx="3642360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6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5E590E-519D-A5BF-A3E2-DBC9BD984AF0}"/>
              </a:ext>
            </a:extLst>
          </p:cNvPr>
          <p:cNvSpPr txBox="1"/>
          <p:nvPr/>
        </p:nvSpPr>
        <p:spPr>
          <a:xfrm>
            <a:off x="9585960" y="944879"/>
            <a:ext cx="5577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الكبريتات :</a:t>
            </a:r>
            <a:endParaRPr lang="en-US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ACF638-662F-872F-7D76-BF569EC91CEC}"/>
              </a:ext>
            </a:extLst>
          </p:cNvPr>
          <p:cNvSpPr txBox="1"/>
          <p:nvPr/>
        </p:nvSpPr>
        <p:spPr>
          <a:xfrm>
            <a:off x="2453640" y="960119"/>
            <a:ext cx="58978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تحاوي في تركيبها الكيميائي على ايون الكبريتات سالب الشحنه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910900-5D37-037D-7AC4-9CB99743652C}"/>
              </a:ext>
            </a:extLst>
          </p:cNvPr>
          <p:cNvSpPr txBox="1"/>
          <p:nvPr/>
        </p:nvSpPr>
        <p:spPr>
          <a:xfrm>
            <a:off x="8229600" y="3230880"/>
            <a:ext cx="37795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dirty="0"/>
              <a:t>من الامثله عايها :</a:t>
            </a:r>
          </a:p>
          <a:p>
            <a:endParaRPr lang="ar-JO" dirty="0"/>
          </a:p>
          <a:p>
            <a:pPr algn="r"/>
            <a:r>
              <a:rPr lang="ar-JO" sz="3600" dirty="0"/>
              <a:t>تاتنهيدريت </a:t>
            </a:r>
          </a:p>
          <a:p>
            <a:pPr algn="r"/>
            <a:r>
              <a:rPr lang="ar-JO" sz="3600" dirty="0"/>
              <a:t> الجبس </a:t>
            </a:r>
          </a:p>
          <a:p>
            <a:pPr algn="r"/>
            <a:r>
              <a:rPr lang="ar-JO" sz="3600" dirty="0"/>
              <a:t>البارت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39862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84927414AF924FBF485EA9120F6427" ma:contentTypeVersion="1" ma:contentTypeDescription="Create a new document." ma:contentTypeScope="" ma:versionID="b9e486cbd08a0eaf3031b2f49898f256">
  <xsd:schema xmlns:xsd="http://www.w3.org/2001/XMLSchema" xmlns:xs="http://www.w3.org/2001/XMLSchema" xmlns:p="http://schemas.microsoft.com/office/2006/metadata/properties" xmlns:ns3="e896df37-0719-4128-9f7a-323801f4eeee" targetNamespace="http://schemas.microsoft.com/office/2006/metadata/properties" ma:root="true" ma:fieldsID="a6200d733644fbc98c81bbe63250863d" ns3:_="">
    <xsd:import namespace="e896df37-0719-4128-9f7a-323801f4eeee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96df37-0719-4128-9f7a-323801f4eeee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138419C-54D2-40E2-9C57-712B0B68C1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9B3526-153C-4D0C-8DC6-4AB4D8F598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96df37-0719-4128-9f7a-323801f4ee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BEA4E6-85A3-41EF-9036-A5781663ACE6}">
  <ds:schemaRefs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e896df37-0719-4128-9f7a-323801f4eee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57</TotalTime>
  <Words>110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Parallax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 834</dc:creator>
  <cp:lastModifiedBy>o 834</cp:lastModifiedBy>
  <cp:revision>1</cp:revision>
  <dcterms:created xsi:type="dcterms:W3CDTF">2025-10-23T01:46:13Z</dcterms:created>
  <dcterms:modified xsi:type="dcterms:W3CDTF">2025-10-23T02:45:04Z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0x010100BD84927414AF924FBF485EA9120F6427</vt:lpwstr>
  </property>
</Properties>
</file>