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تصنيف المعادن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إعداد: Omar Hassan Alkatatbeh</a:t>
            </a:r>
          </a:p>
          <a:p>
            <a:r>
              <a:t>المادة: علوم الأرض / الجيولوجيا</a:t>
            </a:r>
          </a:p>
          <a:p>
            <a:r>
              <a:t>الموضوع: تصنيف المعادن وأنواعها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هي المعادن؟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المعادن هي مواد صلبة متجانسة تكونت طبيعيًا في القشرة الأرضية.</a:t>
            </a:r>
          </a:p>
          <a:p>
            <a:r>
              <a:t>• تتكون من عناصر كيميائية محددة.</a:t>
            </a:r>
          </a:p>
          <a:p>
            <a:r>
              <a:t>• تتميز بتركيب بلوري منتظم.</a:t>
            </a:r>
          </a:p>
          <a:p>
            <a:r>
              <a:t>• معظمها غير عضوي وله خواص فيزيائية مميزة مثل اللون والصلادة والكثافة.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طرق تصنيف المعادن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يتم تصنيف المعادن اعتمادًا على عدة معايير، أهمها:</a:t>
            </a:r>
          </a:p>
          <a:p>
            <a:r>
              <a:t>1. التركيب الكيميائي.</a:t>
            </a:r>
          </a:p>
          <a:p>
            <a:r>
              <a:t>2. الخواص الفيزيائية.</a:t>
            </a:r>
          </a:p>
          <a:p>
            <a:r>
              <a:t>3. البنية البلورية.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التصنيف حسب التركيب الكيميائي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🔹 عناصر طبيعية: مثل الذهب (Au) والفضة (Ag) والنحاس (Cu).</a:t>
            </a:r>
          </a:p>
          <a:p>
            <a:r>
              <a:t>🔹 أكاسيد: مثل الهيماتيت (Fe₂O₃).</a:t>
            </a:r>
          </a:p>
          <a:p>
            <a:r>
              <a:t>🔹 كبريتيدات: مثل البيريت (FeS₂).</a:t>
            </a:r>
          </a:p>
          <a:p>
            <a:r>
              <a:t>🔹 كربونات: مثل الكالسيت (CaCO₃).</a:t>
            </a:r>
          </a:p>
          <a:p>
            <a:r>
              <a:t>🔹 سيليكات: مثل الميكا والكوارتز.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التصنيف حسب الخواص الفيزيائية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يُصنّف المعدن حسب خصائصه مثل:</a:t>
            </a:r>
          </a:p>
          <a:p>
            <a:r>
              <a:t>- اللون</a:t>
            </a:r>
          </a:p>
          <a:p>
            <a:r>
              <a:t>- البريق (فلزي أو لافلزي)</a:t>
            </a:r>
          </a:p>
          <a:p>
            <a:r>
              <a:t>- الصلادة (حسب مقياس موه)</a:t>
            </a:r>
          </a:p>
          <a:p>
            <a:r>
              <a:t>- الانفصام والمكسر</a:t>
            </a:r>
          </a:p>
          <a:p>
            <a:r>
              <a:t>- الكثافة النوعية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أمثلة على معادن مشهورة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الكوارتز (SiO₂): صناعة الزجاج والإلكترونيات</a:t>
            </a:r>
          </a:p>
          <a:p>
            <a:r>
              <a:t>الكالسيت (CaCO₃): صناعة الإسمنت</a:t>
            </a:r>
          </a:p>
          <a:p>
            <a:r>
              <a:t>الجرافيت (C): صناعة الأقلام والبطاريات</a:t>
            </a:r>
          </a:p>
          <a:p>
            <a:r>
              <a:t>الذهب (Au): الزينة والاستثمار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تصنيف المعادن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يسهل دراسة الخواص الجيولوجية.</a:t>
            </a:r>
          </a:p>
          <a:p>
            <a:r>
              <a:t>• يساعد في التعرف على مصادر الثروات المعدنية.</a:t>
            </a:r>
          </a:p>
          <a:p>
            <a:r>
              <a:t>• له دور في التطبيقات الصناعية والتجارية.</a:t>
            </a:r>
          </a:p>
          <a:p>
            <a:r>
              <a:t>• يساهم في فهم تاريخ تكوين القشرة الأرضية.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الخاتمة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تصنيف المعادن علم أساسي لفهم طبيعة الأرض وثرواتها.</a:t>
            </a:r>
          </a:p>
          <a:p>
            <a:r>
              <a:t>فمن خلال معرفة تركيبها وخصائصها، نستطيع استخدامها بطرق تخدم الإنسان والبيئة.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تصنيف المعادن</vt:lpstr>
      <vt:lpstr>ما هي المعادن؟</vt:lpstr>
      <vt:lpstr>طرق تصنيف المعادن</vt:lpstr>
      <vt:lpstr>التصنيف حسب التركيب الكيميائي</vt:lpstr>
      <vt:lpstr>التصنيف حسب الخواص الفيزيائية</vt:lpstr>
      <vt:lpstr>أمثلة على معادن مشهورة</vt:lpstr>
      <vt:lpstr>أهمية تصنيف المعادن</vt:lpstr>
      <vt:lpstr>الخاتمة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تصنيف المعادن</dc:title>
  <dc:subject/>
  <dc:creator/>
  <cp:keywords/>
  <dc:description>generated using python-pptx</dc:description>
  <cp:lastModifiedBy>Sarah AlKhatatbeh</cp:lastModifiedBy>
  <cp:revision>2</cp:revision>
  <dcterms:created xsi:type="dcterms:W3CDTF">2013-01-27T09:14:16Z</dcterms:created>
  <dcterms:modified xsi:type="dcterms:W3CDTF">2025-10-22T17:39:47Z</dcterms:modified>
  <cp:category/>
</cp:coreProperties>
</file>