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/>
              <a:t>تصنيف المعادان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/>
              <a:t>الاسم:عماد ابو زيدان </a:t>
            </a:r>
          </a:p>
          <a:p>
            <a:r>
              <a:rPr lang="ar-JO" dirty="0"/>
              <a:t>الصف:التاسع</a:t>
            </a:r>
          </a:p>
          <a:p>
            <a:r>
              <a:rPr lang="ar-JO" dirty="0"/>
              <a:t>المادة:علوم الارض</a:t>
            </a:r>
          </a:p>
        </p:txBody>
      </p:sp>
    </p:spTree>
    <p:extLst>
      <p:ext uri="{BB962C8B-B14F-4D97-AF65-F5344CB8AC3E}">
        <p14:creationId xmlns:p14="http://schemas.microsoft.com/office/powerpoint/2010/main" val="4073751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762000"/>
            <a:ext cx="3733800" cy="1219200"/>
          </a:xfrm>
        </p:spPr>
        <p:txBody>
          <a:bodyPr>
            <a:normAutofit/>
          </a:bodyPr>
          <a:lstStyle/>
          <a:p>
            <a:r>
              <a:rPr lang="ar-JO" dirty="0"/>
              <a:t>ما هي المعادن؟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ar-JO" dirty="0"/>
              <a:t>المعادن مواد صلبة طبيعية تتكون في القشرة الارضية لها تركيب كيميائي محدد وبنية بلورية منظمة توجد في الصخور وتعد اساس تكوين الارض .</a:t>
            </a:r>
          </a:p>
        </p:txBody>
      </p:sp>
    </p:spTree>
    <p:extLst>
      <p:ext uri="{BB962C8B-B14F-4D97-AF65-F5344CB8AC3E}">
        <p14:creationId xmlns:p14="http://schemas.microsoft.com/office/powerpoint/2010/main" val="37723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1295400"/>
            <a:ext cx="4038600" cy="457200"/>
          </a:xfrm>
        </p:spPr>
        <p:txBody>
          <a:bodyPr>
            <a:normAutofit fontScale="90000"/>
          </a:bodyPr>
          <a:lstStyle/>
          <a:p>
            <a:r>
              <a:rPr lang="ar-JO" dirty="0"/>
              <a:t>طرق تصنيف المعادن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/>
              <a:t>يتم تصنيف المعادن حسب التركيب الكيميائي مثل :السيليكات،الكربونات،الاكاسيد</a:t>
            </a:r>
          </a:p>
          <a:p>
            <a:r>
              <a:rPr lang="ar-JO" dirty="0"/>
              <a:t>الخواص الفيزيائية مثل:</a:t>
            </a:r>
          </a:p>
          <a:p>
            <a:r>
              <a:rPr lang="ar-JO" dirty="0"/>
              <a:t>اللون</a:t>
            </a:r>
          </a:p>
          <a:p>
            <a:r>
              <a:rPr lang="ar-JO" dirty="0"/>
              <a:t>الصلابة</a:t>
            </a:r>
          </a:p>
          <a:p>
            <a:r>
              <a:rPr lang="ar-JO" dirty="0"/>
              <a:t>اللمعان</a:t>
            </a:r>
          </a:p>
          <a:p>
            <a:r>
              <a:rPr lang="ar-JO" dirty="0"/>
              <a:t>الكثافة</a:t>
            </a:r>
          </a:p>
          <a:p>
            <a:r>
              <a:rPr lang="ar-JO" dirty="0"/>
              <a:t>شكل البلورة</a:t>
            </a:r>
          </a:p>
        </p:txBody>
      </p:sp>
    </p:spTree>
    <p:extLst>
      <p:ext uri="{BB962C8B-B14F-4D97-AF65-F5344CB8AC3E}">
        <p14:creationId xmlns:p14="http://schemas.microsoft.com/office/powerpoint/2010/main" val="434542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295400"/>
            <a:ext cx="6553200" cy="875264"/>
          </a:xfrm>
        </p:spPr>
        <p:txBody>
          <a:bodyPr>
            <a:normAutofit/>
          </a:bodyPr>
          <a:lstStyle/>
          <a:p>
            <a:r>
              <a:rPr lang="ar-JO" dirty="0"/>
              <a:t>امثلة على مجموعات المعادن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/>
              <a:t>السيليكات: الكوارتز،والفلسبار</a:t>
            </a:r>
          </a:p>
          <a:p>
            <a:r>
              <a:rPr lang="ar-JO" dirty="0"/>
              <a:t>الكربونات:الكاليست و الدولوميت</a:t>
            </a:r>
          </a:p>
          <a:p>
            <a:r>
              <a:rPr lang="ar-JO" dirty="0"/>
              <a:t>الاكاسيد: الهماتيت المغنتيت</a:t>
            </a:r>
          </a:p>
          <a:p>
            <a:r>
              <a:rPr lang="ar-JO" dirty="0"/>
              <a:t>الكبريتيدات: البايرايت</a:t>
            </a: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182870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838200"/>
            <a:ext cx="4876800" cy="1143000"/>
          </a:xfrm>
        </p:spPr>
        <p:txBody>
          <a:bodyPr/>
          <a:lstStyle/>
          <a:p>
            <a:r>
              <a:rPr lang="ar-JO" dirty="0"/>
              <a:t>اهمية تصنيف المعادن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/>
              <a:t>يساعد العلماء على دراسة القشرة الارضية</a:t>
            </a:r>
          </a:p>
          <a:p>
            <a:r>
              <a:rPr lang="ar-JO" dirty="0"/>
              <a:t>يستخدم في تحديد اماكن الثروات المعدنية </a:t>
            </a:r>
          </a:p>
          <a:p>
            <a:r>
              <a:rPr lang="ar-JO" dirty="0"/>
              <a:t>يفيد في الصناعة والبناء </a:t>
            </a:r>
          </a:p>
          <a:p>
            <a:r>
              <a:rPr lang="ar-JO" dirty="0"/>
              <a:t>يجعلنا اكثر كيف تتكون الصخور والمواد الارضية</a:t>
            </a:r>
          </a:p>
        </p:txBody>
      </p:sp>
    </p:spTree>
    <p:extLst>
      <p:ext uri="{BB962C8B-B14F-4D97-AF65-F5344CB8AC3E}">
        <p14:creationId xmlns:p14="http://schemas.microsoft.com/office/powerpoint/2010/main" val="1225091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1027664"/>
            <a:ext cx="4724400" cy="1029736"/>
          </a:xfrm>
        </p:spPr>
        <p:txBody>
          <a:bodyPr>
            <a:normAutofit fontScale="90000"/>
          </a:bodyPr>
          <a:lstStyle/>
          <a:p>
            <a:r>
              <a:rPr lang="ar-JO" dirty="0"/>
              <a:t>شكرا لحسن استماعكم </a:t>
            </a:r>
          </a:p>
        </p:txBody>
      </p:sp>
    </p:spTree>
    <p:extLst>
      <p:ext uri="{BB962C8B-B14F-4D97-AF65-F5344CB8AC3E}">
        <p14:creationId xmlns:p14="http://schemas.microsoft.com/office/powerpoint/2010/main" val="20122637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31</TotalTime>
  <Words>103</Words>
  <Application>Microsoft Office PowerPoint</Application>
  <PresentationFormat>عرض على الشاشة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Austin</vt:lpstr>
      <vt:lpstr>تصنيف المعادان</vt:lpstr>
      <vt:lpstr>ما هي المعادن؟</vt:lpstr>
      <vt:lpstr>طرق تصنيف المعادن </vt:lpstr>
      <vt:lpstr>امثلة على مجموعات المعادن</vt:lpstr>
      <vt:lpstr>اهمية تصنيف المعادن </vt:lpstr>
      <vt:lpstr>شكرا لحسن استماعكم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تصنيف المعادان</dc:title>
  <dc:creator>TOSHIBA</dc:creator>
  <cp:lastModifiedBy>May DarAhmed</cp:lastModifiedBy>
  <cp:revision>6</cp:revision>
  <dcterms:created xsi:type="dcterms:W3CDTF">2006-08-16T00:00:00Z</dcterms:created>
  <dcterms:modified xsi:type="dcterms:W3CDTF">2025-10-22T16:19:18Z</dcterms:modified>
</cp:coreProperties>
</file>