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54"/>
  </p:normalViewPr>
  <p:slideViewPr>
    <p:cSldViewPr snapToGrid="0">
      <p:cViewPr varScale="1">
        <p:scale>
          <a:sx n="85" d="100"/>
          <a:sy n="85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AE"/>
          </a:p>
        </p:txBody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4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017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3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304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6240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7111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694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40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6309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1FA0F4-6299-B14D-A2B5-FC47AC0DF67C}" type="datetimeFigureOut">
              <a:rPr lang="en-AE" smtClean="0"/>
              <a:t>21/10/2025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2C1C51-7416-1049-9409-65989ACC0855}" type="slidenum">
              <a:rPr lang="en-AE" smtClean="0"/>
              <a:t>‹#›</a:t>
            </a:fld>
            <a:endParaRPr lang="en-A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1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11D6-0699-0DA9-789D-72E23C01D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AE" dirty="0"/>
              <a:t>y favorite animal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7464A-C028-C3F4-359B-179FC6842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665054">
            <a:off x="11940998" y="8904749"/>
            <a:ext cx="604520" cy="262884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</a:t>
            </a:r>
            <a:r>
              <a:rPr lang="en-AE" dirty="0"/>
              <a:t>y jehan</a:t>
            </a:r>
          </a:p>
        </p:txBody>
      </p:sp>
      <p:pic>
        <p:nvPicPr>
          <p:cNvPr id="1026" name="Picture 2" descr="Love cute characters pink heart icon | Premium Vector">
            <a:extLst>
              <a:ext uri="{FF2B5EF4-FFF2-40B4-BE49-F238E27FC236}">
                <a16:creationId xmlns:a16="http://schemas.microsoft.com/office/drawing/2014/main" id="{D5535DA3-6C12-88ED-F934-B0D45670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914">
            <a:off x="1079290" y="4825226"/>
            <a:ext cx="159520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ve cute characters pink heart icon | Premium Vector">
            <a:extLst>
              <a:ext uri="{FF2B5EF4-FFF2-40B4-BE49-F238E27FC236}">
                <a16:creationId xmlns:a16="http://schemas.microsoft.com/office/drawing/2014/main" id="{A40742C2-D05E-0161-A9B1-C02E0C00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5054">
            <a:off x="8964118" y="4781862"/>
            <a:ext cx="1295400" cy="12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ve cute characters pink heart icon | Premium Vector">
            <a:extLst>
              <a:ext uri="{FF2B5EF4-FFF2-40B4-BE49-F238E27FC236}">
                <a16:creationId xmlns:a16="http://schemas.microsoft.com/office/drawing/2014/main" id="{130D1415-C354-47C5-D574-5032E4AF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037">
            <a:off x="2254311" y="5114428"/>
            <a:ext cx="1301704" cy="11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ve cute characters pink heart icon | Premium Vector">
            <a:extLst>
              <a:ext uri="{FF2B5EF4-FFF2-40B4-BE49-F238E27FC236}">
                <a16:creationId xmlns:a16="http://schemas.microsoft.com/office/drawing/2014/main" id="{DDB21D38-0E9B-541A-5E0B-92FED804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72">
            <a:off x="7850987" y="4738682"/>
            <a:ext cx="1295400" cy="9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ve cute characters pink heart icon | Premium Vector">
            <a:extLst>
              <a:ext uri="{FF2B5EF4-FFF2-40B4-BE49-F238E27FC236}">
                <a16:creationId xmlns:a16="http://schemas.microsoft.com/office/drawing/2014/main" id="{8D4AA908-1CBE-E6B0-6ACA-1997357B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1969" flipH="1">
            <a:off x="3331500" y="4789675"/>
            <a:ext cx="748497" cy="5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ve cute characters pink heart icon | Premium Vector">
            <a:extLst>
              <a:ext uri="{FF2B5EF4-FFF2-40B4-BE49-F238E27FC236}">
                <a16:creationId xmlns:a16="http://schemas.microsoft.com/office/drawing/2014/main" id="{A93979C7-96A8-1B35-86D3-1209BC97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690" flipH="1">
            <a:off x="9747369" y="5558024"/>
            <a:ext cx="869247" cy="7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4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7EC0B-2559-808E-5770-98E9453EDF2D}"/>
              </a:ext>
            </a:extLst>
          </p:cNvPr>
          <p:cNvSpPr txBox="1"/>
          <p:nvPr/>
        </p:nvSpPr>
        <p:spPr>
          <a:xfrm>
            <a:off x="395416" y="591753"/>
            <a:ext cx="268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AE" dirty="0"/>
              <a:t>nd here are some images of my cat</a:t>
            </a:r>
          </a:p>
        </p:txBody>
      </p:sp>
      <p:pic>
        <p:nvPicPr>
          <p:cNvPr id="3" name="Picture 2" descr="A cat sitting on a counter&#10;&#10;AI-generated content may be incorrect.">
            <a:extLst>
              <a:ext uri="{FF2B5EF4-FFF2-40B4-BE49-F238E27FC236}">
                <a16:creationId xmlns:a16="http://schemas.microsoft.com/office/drawing/2014/main" id="{F1561E5E-5CA8-39D9-84A2-ACD9374E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311150"/>
            <a:ext cx="4991100" cy="623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315FA-570E-89F4-95A1-92BF13623346}"/>
              </a:ext>
            </a:extLst>
          </p:cNvPr>
          <p:cNvSpPr txBox="1"/>
          <p:nvPr/>
        </p:nvSpPr>
        <p:spPr>
          <a:xfrm>
            <a:off x="9848538" y="5036695"/>
            <a:ext cx="16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E" dirty="0"/>
          </a:p>
        </p:txBody>
      </p:sp>
      <p:pic>
        <p:nvPicPr>
          <p:cNvPr id="2050" name="Picture 2" descr="Love cute characters pink heart icon | Premium Vector">
            <a:extLst>
              <a:ext uri="{FF2B5EF4-FFF2-40B4-BE49-F238E27FC236}">
                <a16:creationId xmlns:a16="http://schemas.microsoft.com/office/drawing/2014/main" id="{90062FFC-B00B-AEF1-E533-EFD9B744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6695" flipV="1">
            <a:off x="8434466" y="5857580"/>
            <a:ext cx="680701" cy="3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ve cute characters pink heart icon | Premium Vector">
            <a:extLst>
              <a:ext uri="{FF2B5EF4-FFF2-40B4-BE49-F238E27FC236}">
                <a16:creationId xmlns:a16="http://schemas.microsoft.com/office/drawing/2014/main" id="{4BADE3C4-C6FE-7CB6-D973-97A9D5F7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6695" flipV="1">
            <a:off x="8586866" y="6009980"/>
            <a:ext cx="680701" cy="3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ve cute characters pink heart icon | Premium Vector">
            <a:extLst>
              <a:ext uri="{FF2B5EF4-FFF2-40B4-BE49-F238E27FC236}">
                <a16:creationId xmlns:a16="http://schemas.microsoft.com/office/drawing/2014/main" id="{B7ADFEF7-B1D1-AE32-B26B-452DB9F1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6695" flipV="1">
            <a:off x="8795253" y="5372751"/>
            <a:ext cx="984940" cy="11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ve cute characters pink heart icon | Premium Vector">
            <a:extLst>
              <a:ext uri="{FF2B5EF4-FFF2-40B4-BE49-F238E27FC236}">
                <a16:creationId xmlns:a16="http://schemas.microsoft.com/office/drawing/2014/main" id="{D75B0F4E-84C1-4900-92A1-E366A3F6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29">
            <a:off x="9308083" y="1115698"/>
            <a:ext cx="1618938" cy="21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ve cute characters pink heart icon | Premium Vector">
            <a:extLst>
              <a:ext uri="{FF2B5EF4-FFF2-40B4-BE49-F238E27FC236}">
                <a16:creationId xmlns:a16="http://schemas.microsoft.com/office/drawing/2014/main" id="{A71451B9-B1FD-84C6-F6AA-9597DE3A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704">
            <a:off x="9845887" y="4315090"/>
            <a:ext cx="933450" cy="13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ove cute characters pink heart icon | Premium Vector">
            <a:extLst>
              <a:ext uri="{FF2B5EF4-FFF2-40B4-BE49-F238E27FC236}">
                <a16:creationId xmlns:a16="http://schemas.microsoft.com/office/drawing/2014/main" id="{FB18E0E5-FDC9-3C2E-0ED8-045832E5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839">
            <a:off x="1664581" y="2376438"/>
            <a:ext cx="1297280" cy="18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7D1E7-370A-15BC-C131-543250E494A1}"/>
              </a:ext>
            </a:extLst>
          </p:cNvPr>
          <p:cNvSpPr txBox="1"/>
          <p:nvPr/>
        </p:nvSpPr>
        <p:spPr>
          <a:xfrm rot="11728933">
            <a:off x="2518348" y="5906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/>
          </a:p>
        </p:txBody>
      </p:sp>
      <p:pic>
        <p:nvPicPr>
          <p:cNvPr id="9" name="Picture 8" descr="Love cute characters pink heart icon | Premium Vector">
            <a:extLst>
              <a:ext uri="{FF2B5EF4-FFF2-40B4-BE49-F238E27FC236}">
                <a16:creationId xmlns:a16="http://schemas.microsoft.com/office/drawing/2014/main" id="{02B87BA8-A1AC-D2C4-0978-8F8A4B52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29">
            <a:off x="9123422" y="1178507"/>
            <a:ext cx="21749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ove cute characters pink heart icon | Premium Vector">
            <a:extLst>
              <a:ext uri="{FF2B5EF4-FFF2-40B4-BE49-F238E27FC236}">
                <a16:creationId xmlns:a16="http://schemas.microsoft.com/office/drawing/2014/main" id="{DD5FD24B-3D20-FA89-C64F-597EF4A3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6298">
            <a:off x="1870674" y="4279797"/>
            <a:ext cx="1036451" cy="12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ove cute characters pink heart icon | Premium Vector">
            <a:extLst>
              <a:ext uri="{FF2B5EF4-FFF2-40B4-BE49-F238E27FC236}">
                <a16:creationId xmlns:a16="http://schemas.microsoft.com/office/drawing/2014/main" id="{6EE10CA4-EB7B-06F1-605E-32345D19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761">
            <a:off x="1097417" y="2410795"/>
            <a:ext cx="594074" cy="9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ove cute characters pink heart icon | Premium Vector">
            <a:extLst>
              <a:ext uri="{FF2B5EF4-FFF2-40B4-BE49-F238E27FC236}">
                <a16:creationId xmlns:a16="http://schemas.microsoft.com/office/drawing/2014/main" id="{0730800C-8BE9-6235-5BE8-9966F60C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29">
            <a:off x="9741454" y="854979"/>
            <a:ext cx="606433" cy="7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1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sitting on a bed&#10;&#10;AI-generated content may be incorrect.">
            <a:extLst>
              <a:ext uri="{FF2B5EF4-FFF2-40B4-BE49-F238E27FC236}">
                <a16:creationId xmlns:a16="http://schemas.microsoft.com/office/drawing/2014/main" id="{7F5C9207-A1DE-278B-1911-F9E22BE1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38" y="0"/>
            <a:ext cx="6145966" cy="6640643"/>
          </a:xfrm>
          <a:prstGeom prst="rect">
            <a:avLst/>
          </a:prstGeom>
        </p:spPr>
      </p:pic>
      <p:pic>
        <p:nvPicPr>
          <p:cNvPr id="8" name="Picture 8" descr="Love cute characters pink heart icon | Premium Vector">
            <a:extLst>
              <a:ext uri="{FF2B5EF4-FFF2-40B4-BE49-F238E27FC236}">
                <a16:creationId xmlns:a16="http://schemas.microsoft.com/office/drawing/2014/main" id="{7F144089-43D8-FDC9-4319-E6294E21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29">
            <a:off x="10516322" y="3268814"/>
            <a:ext cx="1201593" cy="18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ve cute characters pink heart icon | Premium Vector">
            <a:extLst>
              <a:ext uri="{FF2B5EF4-FFF2-40B4-BE49-F238E27FC236}">
                <a16:creationId xmlns:a16="http://schemas.microsoft.com/office/drawing/2014/main" id="{CF20C701-CDCC-2571-C12A-F4D9DAFE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29">
            <a:off x="10051854" y="2170716"/>
            <a:ext cx="1051238" cy="10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ove cute characters pink heart icon | Premium Vector">
            <a:extLst>
              <a:ext uri="{FF2B5EF4-FFF2-40B4-BE49-F238E27FC236}">
                <a16:creationId xmlns:a16="http://schemas.microsoft.com/office/drawing/2014/main" id="{2803C9C6-9872-847D-0043-8C090EFE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2949">
            <a:off x="10429915" y="529273"/>
            <a:ext cx="965352" cy="13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ove cute characters pink heart icon | Premium Vector">
            <a:extLst>
              <a:ext uri="{FF2B5EF4-FFF2-40B4-BE49-F238E27FC236}">
                <a16:creationId xmlns:a16="http://schemas.microsoft.com/office/drawing/2014/main" id="{871D8708-B2E5-4B5B-16B5-BFF08461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3393">
            <a:off x="689735" y="318520"/>
            <a:ext cx="1618938" cy="15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ove cute characters pink heart icon | Premium Vector">
            <a:extLst>
              <a:ext uri="{FF2B5EF4-FFF2-40B4-BE49-F238E27FC236}">
                <a16:creationId xmlns:a16="http://schemas.microsoft.com/office/drawing/2014/main" id="{BE548478-6AD3-6CEB-1D1C-8D4D1FC8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3776">
            <a:off x="2302460" y="2696451"/>
            <a:ext cx="999616" cy="10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ve cute characters pink heart icon | Premium Vector">
            <a:extLst>
              <a:ext uri="{FF2B5EF4-FFF2-40B4-BE49-F238E27FC236}">
                <a16:creationId xmlns:a16="http://schemas.microsoft.com/office/drawing/2014/main" id="{FCC0FD3D-8698-E2F7-C4C6-16FF10FF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313">
            <a:off x="855268" y="4127661"/>
            <a:ext cx="721586" cy="10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ve cute characters pink heart icon | Premium Vector">
            <a:extLst>
              <a:ext uri="{FF2B5EF4-FFF2-40B4-BE49-F238E27FC236}">
                <a16:creationId xmlns:a16="http://schemas.microsoft.com/office/drawing/2014/main" id="{C85CD129-40F1-2172-4C6F-A6074903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7201">
            <a:off x="1558301" y="5483203"/>
            <a:ext cx="788283" cy="9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2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t standing in front of a refrigerator&#10;&#10;AI-generated content may be incorrect.">
            <a:extLst>
              <a:ext uri="{FF2B5EF4-FFF2-40B4-BE49-F238E27FC236}">
                <a16:creationId xmlns:a16="http://schemas.microsoft.com/office/drawing/2014/main" id="{25E9672E-C8DE-22D8-DE1D-8F612A79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56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0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</TotalTime>
  <Words>16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Tw Cen MT</vt:lpstr>
      <vt:lpstr>Tw Cen MT Condensed</vt:lpstr>
      <vt:lpstr>Wingdings 3</vt:lpstr>
      <vt:lpstr>Integral</vt:lpstr>
      <vt:lpstr>My favorite animal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Jafari</dc:creator>
  <cp:lastModifiedBy>Ali Jafari</cp:lastModifiedBy>
  <cp:revision>2</cp:revision>
  <dcterms:created xsi:type="dcterms:W3CDTF">2025-10-21T14:57:36Z</dcterms:created>
  <dcterms:modified xsi:type="dcterms:W3CDTF">2025-10-21T16:08:03Z</dcterms:modified>
</cp:coreProperties>
</file>