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تصنيف المعادن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إعداد: عبد الرحمن حسام فاخوري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المعدن؟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المعدن هو مادة طبيعية صلبة غير عضوية تتكوّن في القشرة الأرضية.</a:t>
            </a:r>
          </a:p>
          <a:p>
            <a:r>
              <a:t>تتكوّن المعادن من عناصر كيميائية محددة ولها تركيب بلوري منتظم.</a:t>
            </a:r>
          </a:p>
          <a:p>
            <a:r>
              <a:t>أمثلة: الذهب، الكوارتز، الميكا.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طرق تصنيف المعادن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يمكن تصنيف المعادن بعدة طرق، منها:</a:t>
            </a:r>
          </a:p>
          <a:p>
            <a:r>
              <a:t>• حسب التركيب الكيميائي.</a:t>
            </a:r>
          </a:p>
          <a:p>
            <a:r>
              <a:t>• حسب اللون والبريق.</a:t>
            </a:r>
          </a:p>
          <a:p>
            <a:r>
              <a:t>• حسب الصلابة (مقياس موس).</a:t>
            </a:r>
          </a:p>
          <a:p>
            <a:r>
              <a:t>• حسب الشكل البلوري والكثافة.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التصنيف الكيميائي للمعادن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تشمل أهم مجموعات المعادن الكيميائية:</a:t>
            </a:r>
          </a:p>
          <a:p>
            <a:r>
              <a:t>• السيليكات: مثل الكوارتز والفلسبار.</a:t>
            </a:r>
          </a:p>
          <a:p>
            <a:r>
              <a:t>• الكربونات: مثل الكالسيت والدولوميت.</a:t>
            </a:r>
          </a:p>
          <a:p>
            <a:r>
              <a:t>• الأكاسيد: مثل الهيماتيت والمغنتيت.</a:t>
            </a:r>
          </a:p>
          <a:p>
            <a:r>
              <a:t>• الكبريتيدات: مثل البيريت (ذهب المغ fool’s gold).</a:t>
            </a:r>
          </a:p>
          <a:p>
            <a:r>
              <a:t>• الهاليدات: مثل الهاليت (ملح الطعام).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تصنيف المعادن واستخداماتها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تصنيف المعادن على فهم خصائصها واستعمالاتها في الحياة اليومية:</a:t>
            </a:r>
          </a:p>
          <a:p>
            <a:r>
              <a:t>• الذهب والفضة: لصناعة الحلي والعملات.</a:t>
            </a:r>
          </a:p>
          <a:p>
            <a:r>
              <a:t>• الكوارتز: في الزجاج والإلكترونيات.</a:t>
            </a:r>
          </a:p>
          <a:p>
            <a:r>
              <a:t>• الكالسيت: في صناعة الإسمنت.</a:t>
            </a:r>
          </a:p>
          <a:p>
            <a:r>
              <a:t>• الحديد والنحاس: في البناء والصناعة.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